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56" r:id="rId2"/>
    <p:sldId id="275" r:id="rId3"/>
    <p:sldId id="272" r:id="rId4"/>
    <p:sldId id="274" r:id="rId5"/>
    <p:sldId id="276" r:id="rId6"/>
    <p:sldId id="273" r:id="rId7"/>
    <p:sldId id="258" r:id="rId8"/>
    <p:sldId id="324" r:id="rId9"/>
    <p:sldId id="336" r:id="rId10"/>
    <p:sldId id="350" r:id="rId11"/>
    <p:sldId id="351" r:id="rId12"/>
    <p:sldId id="354" r:id="rId13"/>
    <p:sldId id="349" r:id="rId14"/>
    <p:sldId id="353" r:id="rId15"/>
    <p:sldId id="355" r:id="rId16"/>
    <p:sldId id="347" r:id="rId17"/>
    <p:sldId id="348" r:id="rId18"/>
    <p:sldId id="337" r:id="rId19"/>
    <p:sldId id="338" r:id="rId20"/>
    <p:sldId id="356" r:id="rId21"/>
    <p:sldId id="357" r:id="rId22"/>
    <p:sldId id="365" r:id="rId23"/>
    <p:sldId id="364" r:id="rId24"/>
    <p:sldId id="369" r:id="rId25"/>
    <p:sldId id="366" r:id="rId26"/>
    <p:sldId id="367" r:id="rId27"/>
    <p:sldId id="358" r:id="rId28"/>
    <p:sldId id="359" r:id="rId29"/>
    <p:sldId id="361" r:id="rId30"/>
    <p:sldId id="362" r:id="rId31"/>
    <p:sldId id="363" r:id="rId32"/>
    <p:sldId id="339" r:id="rId33"/>
    <p:sldId id="340" r:id="rId34"/>
    <p:sldId id="370" r:id="rId35"/>
    <p:sldId id="371" r:id="rId36"/>
    <p:sldId id="341" r:id="rId37"/>
    <p:sldId id="342" r:id="rId38"/>
    <p:sldId id="372" r:id="rId39"/>
    <p:sldId id="373" r:id="rId40"/>
    <p:sldId id="343" r:id="rId41"/>
    <p:sldId id="344" r:id="rId42"/>
    <p:sldId id="374" r:id="rId43"/>
    <p:sldId id="375" r:id="rId44"/>
    <p:sldId id="376" r:id="rId45"/>
    <p:sldId id="377" r:id="rId46"/>
    <p:sldId id="378" r:id="rId47"/>
    <p:sldId id="379" r:id="rId48"/>
    <p:sldId id="380" r:id="rId49"/>
    <p:sldId id="381" r:id="rId50"/>
    <p:sldId id="382" r:id="rId51"/>
    <p:sldId id="383" r:id="rId52"/>
    <p:sldId id="384" r:id="rId53"/>
    <p:sldId id="385" r:id="rId54"/>
    <p:sldId id="386" r:id="rId55"/>
    <p:sldId id="387" r:id="rId56"/>
    <p:sldId id="388" r:id="rId57"/>
    <p:sldId id="389" r:id="rId58"/>
    <p:sldId id="390" r:id="rId59"/>
    <p:sldId id="391" r:id="rId60"/>
    <p:sldId id="345" r:id="rId61"/>
    <p:sldId id="346" r:id="rId62"/>
    <p:sldId id="392" r:id="rId63"/>
    <p:sldId id="393" r:id="rId64"/>
    <p:sldId id="395" r:id="rId65"/>
    <p:sldId id="396" r:id="rId66"/>
    <p:sldId id="397" r:id="rId67"/>
    <p:sldId id="398" r:id="rId68"/>
    <p:sldId id="399" r:id="rId69"/>
    <p:sldId id="394" r:id="rId70"/>
    <p:sldId id="400" r:id="rId71"/>
    <p:sldId id="401" r:id="rId72"/>
    <p:sldId id="402" r:id="rId73"/>
    <p:sldId id="403" r:id="rId74"/>
    <p:sldId id="404" r:id="rId75"/>
    <p:sldId id="405" r:id="rId7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8DA31F3-AD8B-4C2A-A81A-04785F9ADF72}">
          <p14:sldIdLst>
            <p14:sldId id="256"/>
            <p14:sldId id="275"/>
            <p14:sldId id="272"/>
            <p14:sldId id="274"/>
            <p14:sldId id="276"/>
            <p14:sldId id="273"/>
            <p14:sldId id="258"/>
            <p14:sldId id="324"/>
            <p14:sldId id="336"/>
            <p14:sldId id="350"/>
            <p14:sldId id="351"/>
            <p14:sldId id="354"/>
            <p14:sldId id="349"/>
            <p14:sldId id="353"/>
            <p14:sldId id="355"/>
            <p14:sldId id="347"/>
            <p14:sldId id="348"/>
            <p14:sldId id="337"/>
            <p14:sldId id="338"/>
            <p14:sldId id="356"/>
            <p14:sldId id="357"/>
            <p14:sldId id="365"/>
            <p14:sldId id="364"/>
            <p14:sldId id="369"/>
            <p14:sldId id="366"/>
            <p14:sldId id="367"/>
            <p14:sldId id="358"/>
            <p14:sldId id="359"/>
            <p14:sldId id="361"/>
            <p14:sldId id="362"/>
            <p14:sldId id="363"/>
            <p14:sldId id="339"/>
            <p14:sldId id="340"/>
            <p14:sldId id="370"/>
            <p14:sldId id="371"/>
            <p14:sldId id="341"/>
            <p14:sldId id="342"/>
            <p14:sldId id="372"/>
            <p14:sldId id="373"/>
            <p14:sldId id="343"/>
            <p14:sldId id="344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45"/>
            <p14:sldId id="346"/>
            <p14:sldId id="392"/>
            <p14:sldId id="393"/>
            <p14:sldId id="395"/>
            <p14:sldId id="396"/>
            <p14:sldId id="397"/>
            <p14:sldId id="398"/>
            <p14:sldId id="399"/>
            <p14:sldId id="394"/>
            <p14:sldId id="400"/>
            <p14:sldId id="401"/>
            <p14:sldId id="402"/>
            <p14:sldId id="403"/>
            <p14:sldId id="404"/>
            <p14:sldId id="4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BFE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75" autoAdjust="0"/>
    <p:restoredTop sz="88816" autoAdjust="0"/>
  </p:normalViewPr>
  <p:slideViewPr>
    <p:cSldViewPr snapToGrid="0">
      <p:cViewPr varScale="1">
        <p:scale>
          <a:sx n="95" d="100"/>
          <a:sy n="95" d="100"/>
        </p:scale>
        <p:origin x="114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11B620EA-F5C8-4A80-9119-B891D389AE17}" type="datetimeFigureOut">
              <a:rPr lang="ko-KR" altLang="en-US" smtClean="0"/>
              <a:pPr/>
              <a:t>2022-06-06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0F7046EC-C15E-4629-B50B-A961BC5E888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3360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5167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1151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51779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14171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0090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88463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50455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RPC </a:t>
            </a:r>
            <a:r>
              <a:rPr lang="ko-KR" altLang="en-US" dirty="0"/>
              <a:t>입력 인자 타입 제약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53265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https://doc.photonengine.com/ko-kr/realtime/current/reference/serialization-in-photon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36749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98688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https://doc.photonengine.com/en-us/realtime/current/reference/serialization-in-photon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바이트 메소드와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스트림 메소드 두가지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1785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88978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https://doc.photonengine.com/en-us/realtime/current/reference/serialization-in-photon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바이트 메소드와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스트림 메소드 두가지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68712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64632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47383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https://doc.photonengine.com/en-us/realtime/current/reference/serialization-in-photon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바이트 메소드와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스트림 메소드 두가지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60052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2145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17942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95830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실습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01061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실습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17828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실습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4364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98707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96564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https://doc.photonengine.com/ko-kr/pun/current/gameplay/rpcsandraiseevent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86479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72853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https://doc.photonengine.com/ko-kr/pun/current/gameplay/rpcsandraiseevent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24056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2797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44855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32703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47491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98294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5977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23288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실습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08788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실습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41753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실습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03251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실습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96471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실습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92851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실습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82712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실습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66805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실습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78403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실습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907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실습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218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02114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실습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981729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실습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17890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실습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98494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실습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166865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519452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실습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84710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실습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877107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실습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90697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21049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7634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6107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97932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351306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496426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337470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161330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531970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510990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088516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631784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6282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https://doc-api.photonengine.com/ko-kr/pun/current/class_photon_view.html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921294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83011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300444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798191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2132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4056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6691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B996B13-8DFD-4D18-8FAD-42BE202248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000" y="4354393"/>
            <a:ext cx="2867025" cy="17716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30000"/>
              </a:lnSpc>
              <a:buFontTx/>
              <a:buNone/>
              <a:defRPr lang="ko-KR" altLang="en-US" sz="24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0" indent="0" algn="l" defTabSz="914400" rtl="0" eaLnBrk="1" latinLnBrk="1" hangingPunct="1">
              <a:lnSpc>
                <a:spcPct val="130000"/>
              </a:lnSpc>
              <a:buFontTx/>
              <a:buNone/>
              <a:defRPr lang="ko-KR" altLang="en-US" sz="20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3pPr>
            <a:lvl4pPr marL="0" indent="0" algn="l" defTabSz="914400" rtl="0" eaLnBrk="1" latinLnBrk="1" hangingPunct="1">
              <a:lnSpc>
                <a:spcPct val="130000"/>
              </a:lnSpc>
              <a:buFontTx/>
              <a:buNone/>
              <a:defRPr lang="ko-KR" altLang="en-US" sz="18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4pPr>
          </a:lstStyle>
          <a:p>
            <a:pPr lvl="0"/>
            <a:r>
              <a:rPr lang="en-US" altLang="ko-KR" dirty="0"/>
              <a:t>Name</a:t>
            </a:r>
            <a:endParaRPr lang="ko-KR" altLang="en-US" dirty="0"/>
          </a:p>
          <a:p>
            <a:pPr lvl="2"/>
            <a:r>
              <a:rPr lang="en-US" altLang="ko-KR" dirty="0"/>
              <a:t>2021.03.02</a:t>
            </a:r>
            <a:endParaRPr lang="ko-KR" altLang="en-US" dirty="0"/>
          </a:p>
          <a:p>
            <a:pPr lvl="3"/>
            <a:r>
              <a:rPr lang="en-US" altLang="ko-KR" dirty="0"/>
              <a:t>Email address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16C8E4F-6B55-4687-9212-E08DC8FEAE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7200" y="2214000"/>
            <a:ext cx="6011174" cy="782188"/>
          </a:xfrm>
          <a:prstGeom prst="rect">
            <a:avLst/>
          </a:prstGeom>
        </p:spPr>
        <p:txBody>
          <a:bodyPr/>
          <a:lstStyle>
            <a:lvl1pPr marL="0" algn="l" defTabSz="914400" rtl="0" eaLnBrk="1" latinLnBrk="1" hangingPunct="1">
              <a:defRPr lang="ko-KR" altLang="en-US" sz="4000" b="1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ko-KR" altLang="en-US" dirty="0"/>
              <a:t>객체지향프로그래밍 심화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3D47C2-6F9E-4AE2-A5B3-EDA61DCC73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6000" y="3286800"/>
            <a:ext cx="1905000" cy="443403"/>
          </a:xfrm>
          <a:prstGeom prst="rect">
            <a:avLst/>
          </a:prstGeom>
        </p:spPr>
        <p:txBody>
          <a:bodyPr/>
          <a:lstStyle>
            <a:lvl2pPr marL="0" indent="-9525" algn="l" defTabSz="914400" rtl="0" eaLnBrk="1" latinLnBrk="1" hangingPunct="1">
              <a:buNone/>
              <a:defRPr lang="ko-KR" altLang="en-US" sz="2000" b="1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</a:lstStyle>
          <a:p>
            <a:pPr lvl="1"/>
            <a:r>
              <a:rPr lang="ko-KR" altLang="en-US" dirty="0"/>
              <a:t>오리엔테이션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B58177-76DB-4236-8856-D725D82B85E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15CE52E4-4E58-4436-B072-E61B6F2B610E}" type="datetimeFigureOut">
              <a:rPr lang="en-US" altLang="ko-KR" smtClean="0"/>
              <a:pPr/>
              <a:t>6/6/2022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B44623-3D84-4C9C-BD16-A5A737684DE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b="1">
                <a:latin typeface="나눔고딕" panose="020D0604000000000000" pitchFamily="50" charset="-127"/>
              </a:defRPr>
            </a:lvl1pPr>
          </a:lstStyle>
          <a:p>
            <a:r>
              <a:rPr lang="en-US" altLang="ko-KR" dirty="0"/>
              <a:t>ck.ac.kr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983381-B2E7-4375-BE36-F281E5CCE29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</a:defRPr>
            </a:lvl1pPr>
          </a:lstStyle>
          <a:p>
            <a:fld id="{A1E35E8E-02CE-4456-B943-212403C084F4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3F60273-9724-4240-BB30-AC21C4BA7238}"/>
              </a:ext>
            </a:extLst>
          </p:cNvPr>
          <p:cNvSpPr/>
          <p:nvPr userDrawn="1"/>
        </p:nvSpPr>
        <p:spPr>
          <a:xfrm>
            <a:off x="754359" y="3076183"/>
            <a:ext cx="10707327" cy="15057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88875B9-69E2-4042-A2F3-FFC0A54C62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860" y="607115"/>
            <a:ext cx="1131826" cy="66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16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3FED4B4-744A-4C74-86B1-D3CD36C155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0764" y="253192"/>
            <a:ext cx="489936" cy="48869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FB297D5-ECE1-4D70-B0F3-85863D34BBAA}"/>
              </a:ext>
            </a:extLst>
          </p:cNvPr>
          <p:cNvSpPr/>
          <p:nvPr userDrawn="1"/>
        </p:nvSpPr>
        <p:spPr>
          <a:xfrm>
            <a:off x="0" y="-1"/>
            <a:ext cx="12192000" cy="99508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6BB50A3-661A-4D8D-84E1-068059373B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1299" y="211908"/>
            <a:ext cx="11812155" cy="694417"/>
          </a:xfrm>
          <a:prstGeom prst="rect">
            <a:avLst/>
          </a:prstGeom>
        </p:spPr>
        <p:txBody>
          <a:bodyPr/>
          <a:lstStyle>
            <a:lvl1pPr>
              <a:defRPr lang="ko-KR" altLang="en-US" sz="4400" b="1" kern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C335A1-90B7-4F50-B216-0576D6335DE9}"/>
              </a:ext>
            </a:extLst>
          </p:cNvPr>
          <p:cNvSpPr/>
          <p:nvPr userDrawn="1"/>
        </p:nvSpPr>
        <p:spPr>
          <a:xfrm>
            <a:off x="0" y="6580578"/>
            <a:ext cx="12192000" cy="25319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날짜 개체 틀 3">
            <a:extLst>
              <a:ext uri="{FF2B5EF4-FFF2-40B4-BE49-F238E27FC236}">
                <a16:creationId xmlns:a16="http://schemas.microsoft.com/office/drawing/2014/main" id="{A2EAF9DD-0D53-49DC-A84F-6E19D72F9223}"/>
              </a:ext>
            </a:extLst>
          </p:cNvPr>
          <p:cNvSpPr txBox="1">
            <a:spLocks/>
          </p:cNvSpPr>
          <p:nvPr userDrawn="1"/>
        </p:nvSpPr>
        <p:spPr>
          <a:xfrm>
            <a:off x="42069" y="6538118"/>
            <a:ext cx="896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lang="ko-KR" altLang="en-US" sz="1000" kern="1200" smtClean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4" name="날짜 개체 틀 23">
            <a:extLst>
              <a:ext uri="{FF2B5EF4-FFF2-40B4-BE49-F238E27FC236}">
                <a16:creationId xmlns:a16="http://schemas.microsoft.com/office/drawing/2014/main" id="{C4E1F17A-3C2C-4CC5-A512-635D87891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E52E4-4E58-4436-B072-E61B6F2B610E}" type="datetimeFigureOut">
              <a:rPr lang="en-US" altLang="ko-KR" smtClean="0"/>
              <a:pPr/>
              <a:t>6/6/2022</a:t>
            </a:fld>
            <a:endParaRPr lang="en-US" dirty="0"/>
          </a:p>
        </p:txBody>
      </p:sp>
      <p:sp>
        <p:nvSpPr>
          <p:cNvPr id="25" name="바닥글 개체 틀 24">
            <a:extLst>
              <a:ext uri="{FF2B5EF4-FFF2-40B4-BE49-F238E27FC236}">
                <a16:creationId xmlns:a16="http://schemas.microsoft.com/office/drawing/2014/main" id="{5C221DA7-11E4-478E-ADBD-668550B0E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IIPL</a:t>
            </a:r>
            <a:endParaRPr lang="en-US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3CD9615-5D02-443B-9D45-DB33B4CD6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35E8E-02CE-4456-B943-212403C084F4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909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8E1073D6-255F-4FF2-9AFC-EDFD83400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D642BA-1F7E-40FE-8953-53AA275611AB}"/>
              </a:ext>
            </a:extLst>
          </p:cNvPr>
          <p:cNvSpPr/>
          <p:nvPr userDrawn="1"/>
        </p:nvSpPr>
        <p:spPr>
          <a:xfrm>
            <a:off x="0" y="6604808"/>
            <a:ext cx="12192000" cy="25319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868938AB-189A-401D-8819-295677A11AC2}"/>
              </a:ext>
            </a:extLst>
          </p:cNvPr>
          <p:cNvSpPr txBox="1">
            <a:spLocks/>
          </p:cNvSpPr>
          <p:nvPr userDrawn="1"/>
        </p:nvSpPr>
        <p:spPr>
          <a:xfrm>
            <a:off x="42069" y="6562348"/>
            <a:ext cx="896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lang="ko-KR" altLang="en-US" sz="1000" kern="1200" smtClean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CE52E4-4E58-4436-B072-E61B6F2B610E}" type="datetimeFigureOut"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6/6/2022</a:t>
            </a:fld>
            <a:endParaRPr lang="en-US" dirty="0"/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5C75FC28-B8C4-4F83-8713-A87A747706D9}"/>
              </a:ext>
            </a:extLst>
          </p:cNvPr>
          <p:cNvSpPr txBox="1">
            <a:spLocks/>
          </p:cNvSpPr>
          <p:nvPr userDrawn="1"/>
        </p:nvSpPr>
        <p:spPr>
          <a:xfrm>
            <a:off x="4038599" y="65528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lang="ko-KR" altLang="en-US" sz="1000" b="1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나눔고딕" panose="020D0604000000000000" pitchFamily="50" charset="-127"/>
              </a:rPr>
              <a:t>ck.ac.kr</a:t>
            </a: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5DB763F1-8DEF-412F-BBB9-42E9E3C14344}"/>
              </a:ext>
            </a:extLst>
          </p:cNvPr>
          <p:cNvSpPr txBox="1">
            <a:spLocks/>
          </p:cNvSpPr>
          <p:nvPr userDrawn="1"/>
        </p:nvSpPr>
        <p:spPr>
          <a:xfrm>
            <a:off x="11338957" y="6544079"/>
            <a:ext cx="853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lang="ko-KR" altLang="en-US" sz="1000" b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E35E8E-02CE-4456-B943-212403C084F4}" type="slidenum"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‹#›</a:t>
            </a:fld>
            <a:endParaRPr lang="en-US" dirty="0">
              <a:latin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0011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A954E3-8714-469B-A8C5-56E04D1B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2ABA24-8AD2-487F-B73D-FE6FA0F54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80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sz="240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sz="20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sz="20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569D35-FD13-48A4-A45A-9F0DDFF12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5333034-80D4-4AC0-A983-A9E485EA5F90}"/>
              </a:ext>
            </a:extLst>
          </p:cNvPr>
          <p:cNvGrpSpPr/>
          <p:nvPr userDrawn="1"/>
        </p:nvGrpSpPr>
        <p:grpSpPr>
          <a:xfrm>
            <a:off x="0" y="6537716"/>
            <a:ext cx="12192000" cy="383394"/>
            <a:chOff x="218901" y="6005702"/>
            <a:chExt cx="12192000" cy="38339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E021711-E91A-4692-80AB-D0BAC6B6E9C5}"/>
                </a:ext>
              </a:extLst>
            </p:cNvPr>
            <p:cNvSpPr/>
            <p:nvPr userDrawn="1"/>
          </p:nvSpPr>
          <p:spPr>
            <a:xfrm>
              <a:off x="218901" y="6066431"/>
              <a:ext cx="12192000" cy="25319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날짜 개체 틀 3">
              <a:extLst>
                <a:ext uri="{FF2B5EF4-FFF2-40B4-BE49-F238E27FC236}">
                  <a16:creationId xmlns:a16="http://schemas.microsoft.com/office/drawing/2014/main" id="{291F8502-0BE6-4828-8C8F-D1103A9CFD1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60970" y="6023971"/>
              <a:ext cx="89614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lang="ko-KR" altLang="en-US" sz="1000" kern="1200" smtClean="0">
                  <a:solidFill>
                    <a:schemeClr val="bg1"/>
                  </a:solidFill>
                  <a:latin typeface="+mn-ea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5CE52E4-4E58-4436-B072-E61B6F2B610E}" type="datetimeFigureOut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6/6/2022</a:t>
              </a:fld>
              <a:endParaRPr lang="en-US" dirty="0"/>
            </a:p>
          </p:txBody>
        </p:sp>
        <p:sp>
          <p:nvSpPr>
            <p:cNvPr id="12" name="바닥글 개체 틀 4">
              <a:extLst>
                <a:ext uri="{FF2B5EF4-FFF2-40B4-BE49-F238E27FC236}">
                  <a16:creationId xmlns:a16="http://schemas.microsoft.com/office/drawing/2014/main" id="{55EF8E73-FEB1-4D8B-BA0F-658DCA91011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57500" y="6014447"/>
              <a:ext cx="41148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ctr" defTabSz="914400" rtl="0" eaLnBrk="1" latinLnBrk="1" hangingPunct="1">
                <a:defRPr lang="ko-KR" altLang="en-US" sz="1000" b="1" kern="120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나눔고딕" panose="020D0604000000000000" pitchFamily="50" charset="-127"/>
                </a:rPr>
                <a:t>ck.ac.kr</a:t>
              </a:r>
            </a:p>
          </p:txBody>
        </p:sp>
        <p:sp>
          <p:nvSpPr>
            <p:cNvPr id="13" name="슬라이드 번호 개체 틀 5">
              <a:extLst>
                <a:ext uri="{FF2B5EF4-FFF2-40B4-BE49-F238E27FC236}">
                  <a16:creationId xmlns:a16="http://schemas.microsoft.com/office/drawing/2014/main" id="{9DF27A7C-CF39-4C6D-B7CA-E795D648971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1557858" y="6005702"/>
              <a:ext cx="853043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r" defTabSz="914400" rtl="0" eaLnBrk="1" latinLnBrk="1" hangingPunct="1">
                <a:defRPr lang="ko-KR" altLang="en-US" sz="1000" b="1" kern="120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1E35E8E-02CE-4456-B943-212403C084F4}" type="slidenum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‹#›</a:t>
              </a:fld>
              <a:endParaRPr lang="en-US" dirty="0">
                <a:latin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48393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DCD50E-689E-4B59-B8ED-107A0F507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6A435E-525F-417F-BE24-1A2689046F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355A26-B131-461D-8393-E35B4DF9C0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FAB6CBC-D2B4-4CEC-8531-11B82FD9DA98}"/>
              </a:ext>
            </a:extLst>
          </p:cNvPr>
          <p:cNvGrpSpPr/>
          <p:nvPr userDrawn="1"/>
        </p:nvGrpSpPr>
        <p:grpSpPr>
          <a:xfrm>
            <a:off x="0" y="6537716"/>
            <a:ext cx="12192000" cy="383394"/>
            <a:chOff x="218901" y="6005702"/>
            <a:chExt cx="12192000" cy="38339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3F5ABE6-4944-44EA-9FE9-B4C6F3B38838}"/>
                </a:ext>
              </a:extLst>
            </p:cNvPr>
            <p:cNvSpPr/>
            <p:nvPr userDrawn="1"/>
          </p:nvSpPr>
          <p:spPr>
            <a:xfrm>
              <a:off x="218901" y="6066431"/>
              <a:ext cx="12192000" cy="25319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날짜 개체 틀 3">
              <a:extLst>
                <a:ext uri="{FF2B5EF4-FFF2-40B4-BE49-F238E27FC236}">
                  <a16:creationId xmlns:a16="http://schemas.microsoft.com/office/drawing/2014/main" id="{34642553-CBBD-4E32-84B0-3318D42E4F8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60970" y="6023971"/>
              <a:ext cx="89614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lang="ko-KR" altLang="en-US" sz="1000" kern="1200" smtClean="0">
                  <a:solidFill>
                    <a:schemeClr val="bg1"/>
                  </a:solidFill>
                  <a:latin typeface="+mn-ea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5CE52E4-4E58-4436-B072-E61B6F2B610E}" type="datetimeFigureOut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6/6/2022</a:t>
              </a:fld>
              <a:endParaRPr lang="en-US" dirty="0"/>
            </a:p>
          </p:txBody>
        </p:sp>
        <p:sp>
          <p:nvSpPr>
            <p:cNvPr id="13" name="바닥글 개체 틀 4">
              <a:extLst>
                <a:ext uri="{FF2B5EF4-FFF2-40B4-BE49-F238E27FC236}">
                  <a16:creationId xmlns:a16="http://schemas.microsoft.com/office/drawing/2014/main" id="{BDF05623-084B-4EC3-87BF-2846BFBB5E5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57500" y="6014447"/>
              <a:ext cx="41148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ctr" defTabSz="914400" rtl="0" eaLnBrk="1" latinLnBrk="1" hangingPunct="1">
                <a:defRPr lang="ko-KR" altLang="en-US" sz="1000" b="1" kern="120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나눔고딕" panose="020D0604000000000000" pitchFamily="50" charset="-127"/>
                </a:rPr>
                <a:t>ck.ac.kr</a:t>
              </a:r>
            </a:p>
          </p:txBody>
        </p:sp>
        <p:sp>
          <p:nvSpPr>
            <p:cNvPr id="14" name="슬라이드 번호 개체 틀 5">
              <a:extLst>
                <a:ext uri="{FF2B5EF4-FFF2-40B4-BE49-F238E27FC236}">
                  <a16:creationId xmlns:a16="http://schemas.microsoft.com/office/drawing/2014/main" id="{213CABE1-7763-4005-9306-833CF55507E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1557858" y="6005702"/>
              <a:ext cx="853043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r" defTabSz="914400" rtl="0" eaLnBrk="1" latinLnBrk="1" hangingPunct="1">
                <a:defRPr lang="ko-KR" altLang="en-US" sz="1000" b="1" kern="120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1E35E8E-02CE-4456-B943-212403C084F4}" type="slidenum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‹#›</a:t>
              </a:fld>
              <a:endParaRPr lang="en-US" dirty="0">
                <a:latin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79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BD08C-097C-456D-9748-EDACFB32D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EFF894-EF1E-463C-BD58-2D19A382D8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2523FC1-3153-497C-AD79-463AC05B854F}"/>
              </a:ext>
            </a:extLst>
          </p:cNvPr>
          <p:cNvGrpSpPr/>
          <p:nvPr userDrawn="1"/>
        </p:nvGrpSpPr>
        <p:grpSpPr>
          <a:xfrm>
            <a:off x="0" y="6537716"/>
            <a:ext cx="12192000" cy="383394"/>
            <a:chOff x="218901" y="6005702"/>
            <a:chExt cx="12192000" cy="38339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7E96E57-F686-470B-AAF0-75591C95179A}"/>
                </a:ext>
              </a:extLst>
            </p:cNvPr>
            <p:cNvSpPr/>
            <p:nvPr userDrawn="1"/>
          </p:nvSpPr>
          <p:spPr>
            <a:xfrm>
              <a:off x="218901" y="6066431"/>
              <a:ext cx="12192000" cy="25319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날짜 개체 틀 3">
              <a:extLst>
                <a:ext uri="{FF2B5EF4-FFF2-40B4-BE49-F238E27FC236}">
                  <a16:creationId xmlns:a16="http://schemas.microsoft.com/office/drawing/2014/main" id="{1486389C-119D-4492-9BC4-12641A0E045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60970" y="6023971"/>
              <a:ext cx="89614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lang="ko-KR" altLang="en-US" sz="1000" kern="1200" smtClean="0">
                  <a:solidFill>
                    <a:schemeClr val="bg1"/>
                  </a:solidFill>
                  <a:latin typeface="+mn-ea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5CE52E4-4E58-4436-B072-E61B6F2B610E}" type="datetimeFigureOut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6/6/2022</a:t>
              </a:fld>
              <a:endParaRPr lang="en-US" dirty="0"/>
            </a:p>
          </p:txBody>
        </p:sp>
        <p:sp>
          <p:nvSpPr>
            <p:cNvPr id="12" name="바닥글 개체 틀 4">
              <a:extLst>
                <a:ext uri="{FF2B5EF4-FFF2-40B4-BE49-F238E27FC236}">
                  <a16:creationId xmlns:a16="http://schemas.microsoft.com/office/drawing/2014/main" id="{E300A4B7-2F94-4C8D-9CB1-DA2BC396240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57500" y="6014447"/>
              <a:ext cx="41148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ctr" defTabSz="914400" rtl="0" eaLnBrk="1" latinLnBrk="1" hangingPunct="1">
                <a:defRPr lang="ko-KR" altLang="en-US" sz="1000" b="1" kern="120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나눔고딕" panose="020D0604000000000000" pitchFamily="50" charset="-127"/>
                </a:rPr>
                <a:t>ck.ac.kr</a:t>
              </a:r>
            </a:p>
          </p:txBody>
        </p:sp>
        <p:sp>
          <p:nvSpPr>
            <p:cNvPr id="13" name="슬라이드 번호 개체 틀 5">
              <a:extLst>
                <a:ext uri="{FF2B5EF4-FFF2-40B4-BE49-F238E27FC236}">
                  <a16:creationId xmlns:a16="http://schemas.microsoft.com/office/drawing/2014/main" id="{A271D037-A18F-4FC9-9DE0-DB1E24E4C90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1557858" y="6005702"/>
              <a:ext cx="853043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r" defTabSz="914400" rtl="0" eaLnBrk="1" latinLnBrk="1" hangingPunct="1">
                <a:defRPr lang="ko-KR" altLang="en-US" sz="1000" b="1" kern="120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1E35E8E-02CE-4456-B943-212403C084F4}" type="slidenum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‹#›</a:t>
              </a:fld>
              <a:endParaRPr lang="en-US" dirty="0">
                <a:latin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4220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45D1484-C11F-4719-AFF1-180C6F27E8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DF308E-1D61-450C-A54C-B5B9FAC3BF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AEA8B27-8323-4224-B3CA-A98A41BC223B}"/>
              </a:ext>
            </a:extLst>
          </p:cNvPr>
          <p:cNvGrpSpPr/>
          <p:nvPr userDrawn="1"/>
        </p:nvGrpSpPr>
        <p:grpSpPr>
          <a:xfrm>
            <a:off x="0" y="6537716"/>
            <a:ext cx="12192000" cy="383394"/>
            <a:chOff x="218901" y="6005702"/>
            <a:chExt cx="12192000" cy="38339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7D96104-19FF-4802-B909-27AE3F76BE05}"/>
                </a:ext>
              </a:extLst>
            </p:cNvPr>
            <p:cNvSpPr/>
            <p:nvPr userDrawn="1"/>
          </p:nvSpPr>
          <p:spPr>
            <a:xfrm>
              <a:off x="218901" y="6066431"/>
              <a:ext cx="12192000" cy="25319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날짜 개체 틀 3">
              <a:extLst>
                <a:ext uri="{FF2B5EF4-FFF2-40B4-BE49-F238E27FC236}">
                  <a16:creationId xmlns:a16="http://schemas.microsoft.com/office/drawing/2014/main" id="{0D35BC11-C1D4-4B10-9BF4-5111025E0C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60970" y="6023971"/>
              <a:ext cx="89614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lang="ko-KR" altLang="en-US" sz="1000" kern="1200" smtClean="0">
                  <a:solidFill>
                    <a:schemeClr val="bg1"/>
                  </a:solidFill>
                  <a:latin typeface="+mn-ea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5CE52E4-4E58-4436-B072-E61B6F2B610E}" type="datetimeFigureOut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6/6/2022</a:t>
              </a:fld>
              <a:endParaRPr lang="en-US" dirty="0"/>
            </a:p>
          </p:txBody>
        </p:sp>
        <p:sp>
          <p:nvSpPr>
            <p:cNvPr id="12" name="바닥글 개체 틀 4">
              <a:extLst>
                <a:ext uri="{FF2B5EF4-FFF2-40B4-BE49-F238E27FC236}">
                  <a16:creationId xmlns:a16="http://schemas.microsoft.com/office/drawing/2014/main" id="{E55E13E3-EC16-4490-BE41-C60A0D37A00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57500" y="6014447"/>
              <a:ext cx="41148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ctr" defTabSz="914400" rtl="0" eaLnBrk="1" latinLnBrk="1" hangingPunct="1">
                <a:defRPr lang="ko-KR" altLang="en-US" sz="1000" b="1" kern="120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나눔고딕" panose="020D0604000000000000" pitchFamily="50" charset="-127"/>
                </a:rPr>
                <a:t>ck.ac.kr</a:t>
              </a:r>
            </a:p>
          </p:txBody>
        </p:sp>
        <p:sp>
          <p:nvSpPr>
            <p:cNvPr id="13" name="슬라이드 번호 개체 틀 5">
              <a:extLst>
                <a:ext uri="{FF2B5EF4-FFF2-40B4-BE49-F238E27FC236}">
                  <a16:creationId xmlns:a16="http://schemas.microsoft.com/office/drawing/2014/main" id="{80A046E3-3E71-4AE1-8D1C-4444C6C854A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1557858" y="6005702"/>
              <a:ext cx="853043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r" defTabSz="914400" rtl="0" eaLnBrk="1" latinLnBrk="1" hangingPunct="1">
                <a:defRPr lang="ko-KR" altLang="en-US" sz="1000" b="1" kern="120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1E35E8E-02CE-4456-B943-212403C084F4}" type="slidenum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‹#›</a:t>
              </a:fld>
              <a:endParaRPr lang="en-US" dirty="0">
                <a:latin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1656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3630A9-AFD1-4856-AAED-EC0C0E723E12}"/>
              </a:ext>
            </a:extLst>
          </p:cNvPr>
          <p:cNvSpPr/>
          <p:nvPr userDrawn="1"/>
        </p:nvSpPr>
        <p:spPr>
          <a:xfrm>
            <a:off x="0" y="0"/>
            <a:ext cx="2119086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B2BB8-FE2A-41E7-96B9-5A3DC7588F7B}"/>
              </a:ext>
            </a:extLst>
          </p:cNvPr>
          <p:cNvSpPr txBox="1"/>
          <p:nvPr userDrawn="1"/>
        </p:nvSpPr>
        <p:spPr>
          <a:xfrm>
            <a:off x="261257" y="274793"/>
            <a:ext cx="168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4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9707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3630A9-AFD1-4856-AAED-EC0C0E723E12}"/>
              </a:ext>
            </a:extLst>
          </p:cNvPr>
          <p:cNvSpPr/>
          <p:nvPr userDrawn="1"/>
        </p:nvSpPr>
        <p:spPr>
          <a:xfrm>
            <a:off x="0" y="0"/>
            <a:ext cx="2119086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B2BB8-FE2A-41E7-96B9-5A3DC7588F7B}"/>
              </a:ext>
            </a:extLst>
          </p:cNvPr>
          <p:cNvSpPr txBox="1"/>
          <p:nvPr userDrawn="1"/>
        </p:nvSpPr>
        <p:spPr>
          <a:xfrm>
            <a:off x="261257" y="274793"/>
            <a:ext cx="168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4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3EBB506-6988-4AA1-A16A-00877FC2CC41}"/>
              </a:ext>
            </a:extLst>
          </p:cNvPr>
          <p:cNvGrpSpPr/>
          <p:nvPr userDrawn="1"/>
        </p:nvGrpSpPr>
        <p:grpSpPr>
          <a:xfrm>
            <a:off x="2916262" y="647786"/>
            <a:ext cx="7061890" cy="5222558"/>
            <a:chOff x="2668612" y="735058"/>
            <a:chExt cx="7061890" cy="52225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CC6306-369E-4ECC-A63C-3CA630D76CBE}"/>
                </a:ext>
              </a:extLst>
            </p:cNvPr>
            <p:cNvSpPr txBox="1"/>
            <p:nvPr/>
          </p:nvSpPr>
          <p:spPr>
            <a:xfrm>
              <a:off x="3387395" y="735058"/>
              <a:ext cx="24214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Title1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87BB9BA-80A8-4114-9D89-831DCA655C4C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3314946" y="138139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01AC887-E2CD-452D-9156-3B0A7F8D9F8B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>
              <a:off x="3314946" y="244466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5414F2-97CF-4C11-93BC-D5BD9D5486BF}"/>
                </a:ext>
              </a:extLst>
            </p:cNvPr>
            <p:cNvSpPr txBox="1"/>
            <p:nvPr/>
          </p:nvSpPr>
          <p:spPr>
            <a:xfrm>
              <a:off x="3387394" y="1798327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Title2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767A52F-E083-4F09-A0BA-E6D3686E8C43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3507927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579DC1-8591-4325-9055-FC3E340616BB}"/>
                </a:ext>
              </a:extLst>
            </p:cNvPr>
            <p:cNvSpPr txBox="1"/>
            <p:nvPr/>
          </p:nvSpPr>
          <p:spPr>
            <a:xfrm>
              <a:off x="3387394" y="2861594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Title3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588D27-07A1-4CD0-BF0F-4BDD5917B052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4571191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D8904AD-AF7B-4DB1-81EE-4F7FAF5E0BFD}"/>
                </a:ext>
              </a:extLst>
            </p:cNvPr>
            <p:cNvSpPr txBox="1"/>
            <p:nvPr/>
          </p:nvSpPr>
          <p:spPr>
            <a:xfrm>
              <a:off x="3387394" y="3924858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Title4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1D69E74-970D-4586-BF9A-9BF09271BC0D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5634452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D7E26E6-830D-4FA6-BF41-7000351F410E}"/>
                </a:ext>
              </a:extLst>
            </p:cNvPr>
            <p:cNvSpPr txBox="1"/>
            <p:nvPr/>
          </p:nvSpPr>
          <p:spPr>
            <a:xfrm>
              <a:off x="3387394" y="4988119"/>
              <a:ext cx="63431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Title5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CF1E38B-E133-4D39-AED9-A3ADB11F8726}"/>
                </a:ext>
              </a:extLst>
            </p:cNvPr>
            <p:cNvGrpSpPr/>
            <p:nvPr/>
          </p:nvGrpSpPr>
          <p:grpSpPr>
            <a:xfrm>
              <a:off x="2668612" y="1058224"/>
              <a:ext cx="646334" cy="4899392"/>
              <a:chOff x="1643950" y="1354720"/>
              <a:chExt cx="646334" cy="4899392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CD61D32C-2434-445D-9D5C-EA64E0F59EB3}"/>
                  </a:ext>
                </a:extLst>
              </p:cNvPr>
              <p:cNvCxnSpPr>
                <a:stCxn id="22" idx="2"/>
                <a:endCxn id="23" idx="0"/>
              </p:cNvCxnSpPr>
              <p:nvPr/>
            </p:nvCxnSpPr>
            <p:spPr>
              <a:xfrm>
                <a:off x="1967117" y="2001051"/>
                <a:ext cx="0" cy="416939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3DB6EBC-6424-442A-B3A4-050D6252A39E}"/>
                  </a:ext>
                </a:extLst>
              </p:cNvPr>
              <p:cNvSpPr/>
              <p:nvPr/>
            </p:nvSpPr>
            <p:spPr>
              <a:xfrm>
                <a:off x="1643950" y="13547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920D775-733F-4FF3-92B3-B2B1CFAA2988}"/>
                  </a:ext>
                </a:extLst>
              </p:cNvPr>
              <p:cNvSpPr/>
              <p:nvPr/>
            </p:nvSpPr>
            <p:spPr>
              <a:xfrm>
                <a:off x="1643950" y="241799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6D974E1F-4275-401B-A43E-C131B82BEA03}"/>
                  </a:ext>
                </a:extLst>
              </p:cNvPr>
              <p:cNvCxnSpPr>
                <a:stCxn id="23" idx="2"/>
                <a:endCxn id="25" idx="0"/>
              </p:cNvCxnSpPr>
              <p:nvPr/>
            </p:nvCxnSpPr>
            <p:spPr>
              <a:xfrm>
                <a:off x="1967117" y="3064321"/>
                <a:ext cx="0" cy="416935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FA732D2-6909-4883-9B80-96C43D6E2988}"/>
                  </a:ext>
                </a:extLst>
              </p:cNvPr>
              <p:cNvSpPr/>
              <p:nvPr/>
            </p:nvSpPr>
            <p:spPr>
              <a:xfrm>
                <a:off x="1643950" y="3481256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8FB2127-A7E5-4C72-A144-2E1F28FE2C12}"/>
                  </a:ext>
                </a:extLst>
              </p:cNvPr>
              <p:cNvSpPr/>
              <p:nvPr/>
            </p:nvSpPr>
            <p:spPr>
              <a:xfrm>
                <a:off x="1643950" y="45445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4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0D32D71A-C1BF-4D11-A7CF-F70F71D2A48B}"/>
                  </a:ext>
                </a:extLst>
              </p:cNvPr>
              <p:cNvCxnSpPr>
                <a:stCxn id="25" idx="2"/>
                <a:endCxn id="26" idx="0"/>
              </p:cNvCxnSpPr>
              <p:nvPr/>
            </p:nvCxnSpPr>
            <p:spPr>
              <a:xfrm>
                <a:off x="1967117" y="4127587"/>
                <a:ext cx="0" cy="416933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F860A10-65FA-4461-83D5-F8AA958ED152}"/>
                  </a:ext>
                </a:extLst>
              </p:cNvPr>
              <p:cNvSpPr/>
              <p:nvPr/>
            </p:nvSpPr>
            <p:spPr>
              <a:xfrm>
                <a:off x="1643950" y="5607781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5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E1F8F4C5-1B29-4F1E-967C-94215B098CE5}"/>
                  </a:ext>
                </a:extLst>
              </p:cNvPr>
              <p:cNvCxnSpPr>
                <a:stCxn id="26" idx="2"/>
                <a:endCxn id="28" idx="0"/>
              </p:cNvCxnSpPr>
              <p:nvPr/>
            </p:nvCxnSpPr>
            <p:spPr>
              <a:xfrm>
                <a:off x="1967117" y="5190851"/>
                <a:ext cx="0" cy="41693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70886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3630A9-AFD1-4856-AAED-EC0C0E723E12}"/>
              </a:ext>
            </a:extLst>
          </p:cNvPr>
          <p:cNvSpPr/>
          <p:nvPr userDrawn="1"/>
        </p:nvSpPr>
        <p:spPr>
          <a:xfrm>
            <a:off x="0" y="0"/>
            <a:ext cx="2119086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B2BB8-FE2A-41E7-96B9-5A3DC7588F7B}"/>
              </a:ext>
            </a:extLst>
          </p:cNvPr>
          <p:cNvSpPr txBox="1"/>
          <p:nvPr userDrawn="1"/>
        </p:nvSpPr>
        <p:spPr>
          <a:xfrm>
            <a:off x="261257" y="274793"/>
            <a:ext cx="168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4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4CD25D1-D4B4-42AE-A6AC-8C589B311374}"/>
              </a:ext>
            </a:extLst>
          </p:cNvPr>
          <p:cNvGrpSpPr/>
          <p:nvPr userDrawn="1"/>
        </p:nvGrpSpPr>
        <p:grpSpPr>
          <a:xfrm>
            <a:off x="2916262" y="647786"/>
            <a:ext cx="7061890" cy="5422431"/>
            <a:chOff x="2916262" y="647786"/>
            <a:chExt cx="7061890" cy="542243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3EBB506-6988-4AA1-A16A-00877FC2CC41}"/>
                </a:ext>
              </a:extLst>
            </p:cNvPr>
            <p:cNvGrpSpPr/>
            <p:nvPr userDrawn="1"/>
          </p:nvGrpSpPr>
          <p:grpSpPr>
            <a:xfrm>
              <a:off x="2916262" y="647786"/>
              <a:ext cx="7061890" cy="5222558"/>
              <a:chOff x="2668612" y="735058"/>
              <a:chExt cx="7061890" cy="5222558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ECC6306-369E-4ECC-A63C-3CA630D76CBE}"/>
                  </a:ext>
                </a:extLst>
              </p:cNvPr>
              <p:cNvSpPr txBox="1"/>
              <p:nvPr/>
            </p:nvSpPr>
            <p:spPr>
              <a:xfrm>
                <a:off x="3387395" y="735058"/>
                <a:ext cx="24214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Title1</a:t>
                </a:r>
                <a:endParaRPr lang="ko-KR" altLang="en-US" sz="3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F87BB9BA-80A8-4114-9D89-831DCA655C4C}"/>
                  </a:ext>
                </a:extLst>
              </p:cNvPr>
              <p:cNvCxnSpPr>
                <a:cxnSpLocks/>
                <a:stCxn id="22" idx="3"/>
              </p:cNvCxnSpPr>
              <p:nvPr/>
            </p:nvCxnSpPr>
            <p:spPr>
              <a:xfrm>
                <a:off x="3314946" y="1381390"/>
                <a:ext cx="6053616" cy="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801AC887-E2CD-452D-9156-3B0A7F8D9F8B}"/>
                  </a:ext>
                </a:extLst>
              </p:cNvPr>
              <p:cNvCxnSpPr>
                <a:cxnSpLocks/>
                <a:stCxn id="23" idx="3"/>
              </p:cNvCxnSpPr>
              <p:nvPr/>
            </p:nvCxnSpPr>
            <p:spPr>
              <a:xfrm>
                <a:off x="3314946" y="2444660"/>
                <a:ext cx="6053616" cy="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5414F2-97CF-4C11-93BC-D5BD9D5486BF}"/>
                  </a:ext>
                </a:extLst>
              </p:cNvPr>
              <p:cNvSpPr txBox="1"/>
              <p:nvPr/>
            </p:nvSpPr>
            <p:spPr>
              <a:xfrm>
                <a:off x="3387394" y="1798327"/>
                <a:ext cx="32397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Title2</a:t>
                </a:r>
                <a:endParaRPr lang="ko-KR" altLang="en-US" sz="3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5767A52F-E083-4F09-A0BA-E6D3686E8C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4946" y="3507927"/>
                <a:ext cx="6053616" cy="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579DC1-8591-4325-9055-FC3E340616BB}"/>
                  </a:ext>
                </a:extLst>
              </p:cNvPr>
              <p:cNvSpPr txBox="1"/>
              <p:nvPr/>
            </p:nvSpPr>
            <p:spPr>
              <a:xfrm>
                <a:off x="3387394" y="2861594"/>
                <a:ext cx="32397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Title3</a:t>
                </a:r>
                <a:endParaRPr lang="ko-KR" altLang="en-US" sz="3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4A588D27-07A1-4CD0-BF0F-4BDD5917B0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4946" y="4571191"/>
                <a:ext cx="6053616" cy="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8904AD-AF7B-4DB1-81EE-4F7FAF5E0BFD}"/>
                  </a:ext>
                </a:extLst>
              </p:cNvPr>
              <p:cNvSpPr txBox="1"/>
              <p:nvPr/>
            </p:nvSpPr>
            <p:spPr>
              <a:xfrm>
                <a:off x="3387394" y="3924858"/>
                <a:ext cx="32397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Title4</a:t>
                </a:r>
                <a:endParaRPr lang="ko-KR" altLang="en-US" sz="3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01D69E74-970D-4586-BF9A-9BF09271BC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4946" y="5634452"/>
                <a:ext cx="6053616" cy="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7E26E6-830D-4FA6-BF41-7000351F410E}"/>
                  </a:ext>
                </a:extLst>
              </p:cNvPr>
              <p:cNvSpPr txBox="1"/>
              <p:nvPr/>
            </p:nvSpPr>
            <p:spPr>
              <a:xfrm>
                <a:off x="3387394" y="4988119"/>
                <a:ext cx="63431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Title5</a:t>
                </a:r>
                <a:endParaRPr lang="ko-KR" altLang="en-US" sz="3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5CF1E38B-E133-4D39-AED9-A3ADB11F8726}"/>
                  </a:ext>
                </a:extLst>
              </p:cNvPr>
              <p:cNvGrpSpPr/>
              <p:nvPr/>
            </p:nvGrpSpPr>
            <p:grpSpPr>
              <a:xfrm>
                <a:off x="2668612" y="1058224"/>
                <a:ext cx="646334" cy="4899392"/>
                <a:chOff x="1643950" y="1354720"/>
                <a:chExt cx="646334" cy="4899392"/>
              </a:xfrm>
            </p:grpSpPr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CD61D32C-2434-445D-9D5C-EA64E0F59EB3}"/>
                    </a:ext>
                  </a:extLst>
                </p:cNvPr>
                <p:cNvCxnSpPr>
                  <a:stCxn id="22" idx="2"/>
                  <a:endCxn id="23" idx="0"/>
                </p:cNvCxnSpPr>
                <p:nvPr/>
              </p:nvCxnSpPr>
              <p:spPr>
                <a:xfrm>
                  <a:off x="1967117" y="2001051"/>
                  <a:ext cx="0" cy="416939"/>
                </a:xfrm>
                <a:prstGeom prst="line">
                  <a:avLst/>
                </a:prstGeom>
                <a:ln w="635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D3DB6EBC-6424-442A-B3A4-050D6252A39E}"/>
                    </a:ext>
                  </a:extLst>
                </p:cNvPr>
                <p:cNvSpPr/>
                <p:nvPr/>
              </p:nvSpPr>
              <p:spPr>
                <a:xfrm>
                  <a:off x="1643950" y="1354720"/>
                  <a:ext cx="646334" cy="646331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1</a:t>
                  </a:r>
                  <a:endParaRPr lang="ko-KR" altLang="en-US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B920D775-733F-4FF3-92B3-B2B1CFAA2988}"/>
                    </a:ext>
                  </a:extLst>
                </p:cNvPr>
                <p:cNvSpPr/>
                <p:nvPr/>
              </p:nvSpPr>
              <p:spPr>
                <a:xfrm>
                  <a:off x="1643950" y="2417990"/>
                  <a:ext cx="646334" cy="646331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</a:t>
                  </a:r>
                  <a:endParaRPr lang="ko-KR" altLang="en-US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6D974E1F-4275-401B-A43E-C131B82BEA03}"/>
                    </a:ext>
                  </a:extLst>
                </p:cNvPr>
                <p:cNvCxnSpPr>
                  <a:stCxn id="23" idx="2"/>
                  <a:endCxn id="25" idx="0"/>
                </p:cNvCxnSpPr>
                <p:nvPr/>
              </p:nvCxnSpPr>
              <p:spPr>
                <a:xfrm>
                  <a:off x="1967117" y="3064321"/>
                  <a:ext cx="0" cy="416935"/>
                </a:xfrm>
                <a:prstGeom prst="line">
                  <a:avLst/>
                </a:prstGeom>
                <a:ln w="635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5FA732D2-6909-4883-9B80-96C43D6E2988}"/>
                    </a:ext>
                  </a:extLst>
                </p:cNvPr>
                <p:cNvSpPr/>
                <p:nvPr/>
              </p:nvSpPr>
              <p:spPr>
                <a:xfrm>
                  <a:off x="1643950" y="3481256"/>
                  <a:ext cx="646334" cy="646331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3</a:t>
                  </a:r>
                  <a:endParaRPr lang="ko-KR" altLang="en-US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68FB2127-A7E5-4C72-A144-2E1F28FE2C12}"/>
                    </a:ext>
                  </a:extLst>
                </p:cNvPr>
                <p:cNvSpPr/>
                <p:nvPr/>
              </p:nvSpPr>
              <p:spPr>
                <a:xfrm>
                  <a:off x="1643950" y="4544520"/>
                  <a:ext cx="646334" cy="646331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4</a:t>
                  </a:r>
                  <a:endParaRPr lang="ko-KR" altLang="en-US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0D32D71A-C1BF-4D11-A7CF-F70F71D2A48B}"/>
                    </a:ext>
                  </a:extLst>
                </p:cNvPr>
                <p:cNvCxnSpPr>
                  <a:stCxn id="25" idx="2"/>
                  <a:endCxn id="26" idx="0"/>
                </p:cNvCxnSpPr>
                <p:nvPr/>
              </p:nvCxnSpPr>
              <p:spPr>
                <a:xfrm>
                  <a:off x="1967117" y="4127587"/>
                  <a:ext cx="0" cy="416933"/>
                </a:xfrm>
                <a:prstGeom prst="line">
                  <a:avLst/>
                </a:prstGeom>
                <a:ln w="635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BF860A10-65FA-4461-83D5-F8AA958ED152}"/>
                    </a:ext>
                  </a:extLst>
                </p:cNvPr>
                <p:cNvSpPr/>
                <p:nvPr/>
              </p:nvSpPr>
              <p:spPr>
                <a:xfrm>
                  <a:off x="1643950" y="5607781"/>
                  <a:ext cx="646334" cy="646331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</a:t>
                  </a:r>
                  <a:endParaRPr lang="ko-KR" altLang="en-US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E1F8F4C5-1B29-4F1E-967C-94215B098CE5}"/>
                    </a:ext>
                  </a:extLst>
                </p:cNvPr>
                <p:cNvCxnSpPr>
                  <a:stCxn id="26" idx="2"/>
                  <a:endCxn id="28" idx="0"/>
                </p:cNvCxnSpPr>
                <p:nvPr/>
              </p:nvCxnSpPr>
              <p:spPr>
                <a:xfrm>
                  <a:off x="1967117" y="5190851"/>
                  <a:ext cx="0" cy="416930"/>
                </a:xfrm>
                <a:prstGeom prst="line">
                  <a:avLst/>
                </a:prstGeom>
                <a:ln w="635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499068F-789C-41B5-B62D-533629834776}"/>
                </a:ext>
              </a:extLst>
            </p:cNvPr>
            <p:cNvGrpSpPr/>
            <p:nvPr userDrawn="1"/>
          </p:nvGrpSpPr>
          <p:grpSpPr>
            <a:xfrm>
              <a:off x="3802839" y="1288752"/>
              <a:ext cx="3556138" cy="523220"/>
              <a:chOff x="3812911" y="1312822"/>
              <a:chExt cx="3556138" cy="52322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2B14420-5A0A-481F-9B50-4C14210490A7}"/>
                  </a:ext>
                </a:extLst>
              </p:cNvPr>
              <p:cNvSpPr txBox="1"/>
              <p:nvPr/>
            </p:nvSpPr>
            <p:spPr>
              <a:xfrm>
                <a:off x="381291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Subtitle1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F071EC-6E99-4D76-8C7A-8F2D6A5D6E26}"/>
                  </a:ext>
                </a:extLst>
              </p:cNvPr>
              <p:cNvSpPr txBox="1"/>
              <p:nvPr/>
            </p:nvSpPr>
            <p:spPr>
              <a:xfrm>
                <a:off x="4710880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Subtitle2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DED7433-BD8D-449F-84B6-94B2A160864E}"/>
                  </a:ext>
                </a:extLst>
              </p:cNvPr>
              <p:cNvSpPr txBox="1"/>
              <p:nvPr/>
            </p:nvSpPr>
            <p:spPr>
              <a:xfrm>
                <a:off x="5601052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Subtitle3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6C6AF3F-6315-4C3B-85CE-14B5E18EB5F5}"/>
                  </a:ext>
                </a:extLst>
              </p:cNvPr>
              <p:cNvSpPr txBox="1"/>
              <p:nvPr/>
            </p:nvSpPr>
            <p:spPr>
              <a:xfrm>
                <a:off x="649902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Subtitle4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74263FBA-390F-44DA-A850-0B8383622D26}"/>
                </a:ext>
              </a:extLst>
            </p:cNvPr>
            <p:cNvGrpSpPr/>
            <p:nvPr userDrawn="1"/>
          </p:nvGrpSpPr>
          <p:grpSpPr>
            <a:xfrm>
              <a:off x="3802839" y="2353972"/>
              <a:ext cx="3556138" cy="523220"/>
              <a:chOff x="3812911" y="1312822"/>
              <a:chExt cx="3556138" cy="523220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99B693E-6F8A-41EB-AFFB-B27FC230B2D8}"/>
                  </a:ext>
                </a:extLst>
              </p:cNvPr>
              <p:cNvSpPr txBox="1"/>
              <p:nvPr/>
            </p:nvSpPr>
            <p:spPr>
              <a:xfrm>
                <a:off x="381291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Subtitle1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3281D95-9175-4D1F-BA08-EB1FF0DDE2F5}"/>
                  </a:ext>
                </a:extLst>
              </p:cNvPr>
              <p:cNvSpPr txBox="1"/>
              <p:nvPr/>
            </p:nvSpPr>
            <p:spPr>
              <a:xfrm>
                <a:off x="4710880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Subtitle2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8A5A53-84C5-48EC-85C4-04266521DE2D}"/>
                  </a:ext>
                </a:extLst>
              </p:cNvPr>
              <p:cNvSpPr txBox="1"/>
              <p:nvPr/>
            </p:nvSpPr>
            <p:spPr>
              <a:xfrm>
                <a:off x="5601052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Subtitle3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750E6C3-656F-44CB-98CD-75DE5CD89440}"/>
                  </a:ext>
                </a:extLst>
              </p:cNvPr>
              <p:cNvSpPr txBox="1"/>
              <p:nvPr/>
            </p:nvSpPr>
            <p:spPr>
              <a:xfrm>
                <a:off x="649902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Subtitle4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F095116F-25DE-4247-898D-6871A47122BC}"/>
                </a:ext>
              </a:extLst>
            </p:cNvPr>
            <p:cNvGrpSpPr/>
            <p:nvPr userDrawn="1"/>
          </p:nvGrpSpPr>
          <p:grpSpPr>
            <a:xfrm>
              <a:off x="3812911" y="3416899"/>
              <a:ext cx="3556138" cy="523220"/>
              <a:chOff x="3812911" y="1312822"/>
              <a:chExt cx="3556138" cy="523220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0E6475-64A3-4A74-B425-56ED84130A95}"/>
                  </a:ext>
                </a:extLst>
              </p:cNvPr>
              <p:cNvSpPr txBox="1"/>
              <p:nvPr/>
            </p:nvSpPr>
            <p:spPr>
              <a:xfrm>
                <a:off x="381291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Subtitle1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0D58B04-0471-4FE8-A6BF-086D392F58E2}"/>
                  </a:ext>
                </a:extLst>
              </p:cNvPr>
              <p:cNvSpPr txBox="1"/>
              <p:nvPr/>
            </p:nvSpPr>
            <p:spPr>
              <a:xfrm>
                <a:off x="4710880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Subtitle2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73F4A34-10D6-44AD-A1D1-F6385BC46DF3}"/>
                  </a:ext>
                </a:extLst>
              </p:cNvPr>
              <p:cNvSpPr txBox="1"/>
              <p:nvPr/>
            </p:nvSpPr>
            <p:spPr>
              <a:xfrm>
                <a:off x="5601052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Subtitle3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4648E0-CF8D-4C2B-9FAF-D40A76ACED0E}"/>
                  </a:ext>
                </a:extLst>
              </p:cNvPr>
              <p:cNvSpPr txBox="1"/>
              <p:nvPr/>
            </p:nvSpPr>
            <p:spPr>
              <a:xfrm>
                <a:off x="649902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Subtitle4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CBC098EA-47E8-4B37-AD8C-4EB09A347D6E}"/>
                </a:ext>
              </a:extLst>
            </p:cNvPr>
            <p:cNvGrpSpPr/>
            <p:nvPr userDrawn="1"/>
          </p:nvGrpSpPr>
          <p:grpSpPr>
            <a:xfrm>
              <a:off x="3802839" y="4483734"/>
              <a:ext cx="3556138" cy="523220"/>
              <a:chOff x="3812911" y="1312822"/>
              <a:chExt cx="3556138" cy="52322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29BCD21-DC5B-4B34-966F-64F07EDC0008}"/>
                  </a:ext>
                </a:extLst>
              </p:cNvPr>
              <p:cNvSpPr txBox="1"/>
              <p:nvPr/>
            </p:nvSpPr>
            <p:spPr>
              <a:xfrm>
                <a:off x="381291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Subtitle1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2CB8E18-C983-45B1-BDA2-30A292DF1D47}"/>
                  </a:ext>
                </a:extLst>
              </p:cNvPr>
              <p:cNvSpPr txBox="1"/>
              <p:nvPr/>
            </p:nvSpPr>
            <p:spPr>
              <a:xfrm>
                <a:off x="4710880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Subtitle2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44F97C6-B61F-4C7F-B9CE-21BF52E6BF1B}"/>
                  </a:ext>
                </a:extLst>
              </p:cNvPr>
              <p:cNvSpPr txBox="1"/>
              <p:nvPr/>
            </p:nvSpPr>
            <p:spPr>
              <a:xfrm>
                <a:off x="5601052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Subtitle3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D9EC8F8-F874-4CAE-8751-D7B9B38BC0D1}"/>
                  </a:ext>
                </a:extLst>
              </p:cNvPr>
              <p:cNvSpPr txBox="1"/>
              <p:nvPr/>
            </p:nvSpPr>
            <p:spPr>
              <a:xfrm>
                <a:off x="649902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Subtitle4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26F76554-DF11-4426-99D6-B3F84FB2F742}"/>
                </a:ext>
              </a:extLst>
            </p:cNvPr>
            <p:cNvGrpSpPr/>
            <p:nvPr userDrawn="1"/>
          </p:nvGrpSpPr>
          <p:grpSpPr>
            <a:xfrm>
              <a:off x="3792767" y="5546997"/>
              <a:ext cx="3556138" cy="523220"/>
              <a:chOff x="3812911" y="1312822"/>
              <a:chExt cx="3556138" cy="52322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9222E68-6D38-4248-888B-94CA341624CF}"/>
                  </a:ext>
                </a:extLst>
              </p:cNvPr>
              <p:cNvSpPr txBox="1"/>
              <p:nvPr/>
            </p:nvSpPr>
            <p:spPr>
              <a:xfrm>
                <a:off x="381291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Subtitle1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52E47F8-1E09-4717-A477-24F4B9991F1E}"/>
                  </a:ext>
                </a:extLst>
              </p:cNvPr>
              <p:cNvSpPr txBox="1"/>
              <p:nvPr/>
            </p:nvSpPr>
            <p:spPr>
              <a:xfrm>
                <a:off x="4710880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Subtitle2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7A8943-A84A-4A42-B0A6-AA4E3F436FC5}"/>
                  </a:ext>
                </a:extLst>
              </p:cNvPr>
              <p:cNvSpPr txBox="1"/>
              <p:nvPr/>
            </p:nvSpPr>
            <p:spPr>
              <a:xfrm>
                <a:off x="5601052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Subtitle3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505E2B0-6C79-474B-A643-4FA677885654}"/>
                  </a:ext>
                </a:extLst>
              </p:cNvPr>
              <p:cNvSpPr txBox="1"/>
              <p:nvPr/>
            </p:nvSpPr>
            <p:spPr>
              <a:xfrm>
                <a:off x="649902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Subtitle4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2674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3630A9-AFD1-4856-AAED-EC0C0E723E12}"/>
              </a:ext>
            </a:extLst>
          </p:cNvPr>
          <p:cNvSpPr/>
          <p:nvPr userDrawn="1"/>
        </p:nvSpPr>
        <p:spPr>
          <a:xfrm>
            <a:off x="0" y="0"/>
            <a:ext cx="2119086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B2BB8-FE2A-41E7-96B9-5A3DC7588F7B}"/>
              </a:ext>
            </a:extLst>
          </p:cNvPr>
          <p:cNvSpPr txBox="1"/>
          <p:nvPr userDrawn="1"/>
        </p:nvSpPr>
        <p:spPr>
          <a:xfrm>
            <a:off x="261257" y="274793"/>
            <a:ext cx="168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4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3EBB506-6988-4AA1-A16A-00877FC2CC41}"/>
              </a:ext>
            </a:extLst>
          </p:cNvPr>
          <p:cNvGrpSpPr/>
          <p:nvPr userDrawn="1"/>
        </p:nvGrpSpPr>
        <p:grpSpPr>
          <a:xfrm>
            <a:off x="2916262" y="647786"/>
            <a:ext cx="7061890" cy="5222558"/>
            <a:chOff x="2668612" y="735058"/>
            <a:chExt cx="7061890" cy="52225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CC6306-369E-4ECC-A63C-3CA630D76CBE}"/>
                </a:ext>
              </a:extLst>
            </p:cNvPr>
            <p:cNvSpPr txBox="1"/>
            <p:nvPr/>
          </p:nvSpPr>
          <p:spPr>
            <a:xfrm>
              <a:off x="3387395" y="735058"/>
              <a:ext cx="24214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Abstract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87BB9BA-80A8-4114-9D89-831DCA655C4C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3314946" y="138139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01AC887-E2CD-452D-9156-3B0A7F8D9F8B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>
              <a:off x="3314946" y="244466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5414F2-97CF-4C11-93BC-D5BD9D5486BF}"/>
                </a:ext>
              </a:extLst>
            </p:cNvPr>
            <p:cNvSpPr txBox="1"/>
            <p:nvPr/>
          </p:nvSpPr>
          <p:spPr>
            <a:xfrm>
              <a:off x="3387394" y="1798327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Introduction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767A52F-E083-4F09-A0BA-E6D3686E8C43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3507927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579DC1-8591-4325-9055-FC3E340616BB}"/>
                </a:ext>
              </a:extLst>
            </p:cNvPr>
            <p:cNvSpPr txBox="1"/>
            <p:nvPr/>
          </p:nvSpPr>
          <p:spPr>
            <a:xfrm>
              <a:off x="3387394" y="2861594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Approach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588D27-07A1-4CD0-BF0F-4BDD5917B052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4571191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D8904AD-AF7B-4DB1-81EE-4F7FAF5E0BFD}"/>
                </a:ext>
              </a:extLst>
            </p:cNvPr>
            <p:cNvSpPr txBox="1"/>
            <p:nvPr/>
          </p:nvSpPr>
          <p:spPr>
            <a:xfrm>
              <a:off x="3387394" y="3924858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Application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1D69E74-970D-4586-BF9A-9BF09271BC0D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5634452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D7E26E6-830D-4FA6-BF41-7000351F410E}"/>
                </a:ext>
              </a:extLst>
            </p:cNvPr>
            <p:cNvSpPr txBox="1"/>
            <p:nvPr/>
          </p:nvSpPr>
          <p:spPr>
            <a:xfrm>
              <a:off x="3387394" y="4988119"/>
              <a:ext cx="63431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Limitation &amp; Future Work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CF1E38B-E133-4D39-AED9-A3ADB11F8726}"/>
                </a:ext>
              </a:extLst>
            </p:cNvPr>
            <p:cNvGrpSpPr/>
            <p:nvPr/>
          </p:nvGrpSpPr>
          <p:grpSpPr>
            <a:xfrm>
              <a:off x="2668612" y="1058224"/>
              <a:ext cx="646334" cy="4899392"/>
              <a:chOff x="1643950" y="1354720"/>
              <a:chExt cx="646334" cy="4899392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CD61D32C-2434-445D-9D5C-EA64E0F59EB3}"/>
                  </a:ext>
                </a:extLst>
              </p:cNvPr>
              <p:cNvCxnSpPr>
                <a:stCxn id="22" idx="2"/>
                <a:endCxn id="23" idx="0"/>
              </p:cNvCxnSpPr>
              <p:nvPr/>
            </p:nvCxnSpPr>
            <p:spPr>
              <a:xfrm>
                <a:off x="1967117" y="2001051"/>
                <a:ext cx="0" cy="416939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3DB6EBC-6424-442A-B3A4-050D6252A39E}"/>
                  </a:ext>
                </a:extLst>
              </p:cNvPr>
              <p:cNvSpPr/>
              <p:nvPr/>
            </p:nvSpPr>
            <p:spPr>
              <a:xfrm>
                <a:off x="1643950" y="13547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920D775-733F-4FF3-92B3-B2B1CFAA2988}"/>
                  </a:ext>
                </a:extLst>
              </p:cNvPr>
              <p:cNvSpPr/>
              <p:nvPr/>
            </p:nvSpPr>
            <p:spPr>
              <a:xfrm>
                <a:off x="1643950" y="241799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6D974E1F-4275-401B-A43E-C131B82BEA03}"/>
                  </a:ext>
                </a:extLst>
              </p:cNvPr>
              <p:cNvCxnSpPr>
                <a:stCxn id="23" idx="2"/>
                <a:endCxn id="25" idx="0"/>
              </p:cNvCxnSpPr>
              <p:nvPr/>
            </p:nvCxnSpPr>
            <p:spPr>
              <a:xfrm>
                <a:off x="1967117" y="3064321"/>
                <a:ext cx="0" cy="416935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FA732D2-6909-4883-9B80-96C43D6E2988}"/>
                  </a:ext>
                </a:extLst>
              </p:cNvPr>
              <p:cNvSpPr/>
              <p:nvPr/>
            </p:nvSpPr>
            <p:spPr>
              <a:xfrm>
                <a:off x="1643950" y="3481256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8FB2127-A7E5-4C72-A144-2E1F28FE2C12}"/>
                  </a:ext>
                </a:extLst>
              </p:cNvPr>
              <p:cNvSpPr/>
              <p:nvPr/>
            </p:nvSpPr>
            <p:spPr>
              <a:xfrm>
                <a:off x="1643950" y="45445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4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0D32D71A-C1BF-4D11-A7CF-F70F71D2A48B}"/>
                  </a:ext>
                </a:extLst>
              </p:cNvPr>
              <p:cNvCxnSpPr>
                <a:stCxn id="25" idx="2"/>
                <a:endCxn id="26" idx="0"/>
              </p:cNvCxnSpPr>
              <p:nvPr/>
            </p:nvCxnSpPr>
            <p:spPr>
              <a:xfrm>
                <a:off x="1967117" y="4127587"/>
                <a:ext cx="0" cy="416933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F860A10-65FA-4461-83D5-F8AA958ED152}"/>
                  </a:ext>
                </a:extLst>
              </p:cNvPr>
              <p:cNvSpPr/>
              <p:nvPr/>
            </p:nvSpPr>
            <p:spPr>
              <a:xfrm>
                <a:off x="1643950" y="5607781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5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E1F8F4C5-1B29-4F1E-967C-94215B098CE5}"/>
                  </a:ext>
                </a:extLst>
              </p:cNvPr>
              <p:cNvCxnSpPr>
                <a:stCxn id="26" idx="2"/>
                <a:endCxn id="28" idx="0"/>
              </p:cNvCxnSpPr>
              <p:nvPr/>
            </p:nvCxnSpPr>
            <p:spPr>
              <a:xfrm>
                <a:off x="1967117" y="5190851"/>
                <a:ext cx="0" cy="41693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19753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406585-3042-4997-9AFE-357A67BB82AF}"/>
              </a:ext>
            </a:extLst>
          </p:cNvPr>
          <p:cNvSpPr/>
          <p:nvPr userDrawn="1"/>
        </p:nvSpPr>
        <p:spPr>
          <a:xfrm>
            <a:off x="0" y="0"/>
            <a:ext cx="2119086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5B69F4-452C-4A47-86CC-332E87FADBD8}"/>
              </a:ext>
            </a:extLst>
          </p:cNvPr>
          <p:cNvSpPr txBox="1"/>
          <p:nvPr userDrawn="1"/>
        </p:nvSpPr>
        <p:spPr>
          <a:xfrm>
            <a:off x="261257" y="274793"/>
            <a:ext cx="168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4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14257A9-9EF2-45DC-A7C1-7027457840DC}"/>
              </a:ext>
            </a:extLst>
          </p:cNvPr>
          <p:cNvGrpSpPr/>
          <p:nvPr userDrawn="1"/>
        </p:nvGrpSpPr>
        <p:grpSpPr>
          <a:xfrm>
            <a:off x="2916262" y="647786"/>
            <a:ext cx="7061890" cy="5222558"/>
            <a:chOff x="2668612" y="735058"/>
            <a:chExt cx="7061890" cy="522255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38FF15B-6772-4BC1-BE15-6C91516240AB}"/>
                </a:ext>
              </a:extLst>
            </p:cNvPr>
            <p:cNvSpPr txBox="1"/>
            <p:nvPr/>
          </p:nvSpPr>
          <p:spPr>
            <a:xfrm>
              <a:off x="3387395" y="735058"/>
              <a:ext cx="24214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Abstract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0D52015-92EB-43A5-A8AA-466B20AE1B8F}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>
              <a:off x="3314946" y="138139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981DEFD6-2EA1-47FB-9ED2-1A80FA21ED65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3314946" y="244466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5A497D-D93D-4CF0-A83D-D9BDF071120B}"/>
                </a:ext>
              </a:extLst>
            </p:cNvPr>
            <p:cNvSpPr txBox="1"/>
            <p:nvPr/>
          </p:nvSpPr>
          <p:spPr>
            <a:xfrm>
              <a:off x="3387394" y="1798327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Introduction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9BB3AFBB-C4A2-440C-8434-1508DAE0BB8F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3507927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CC194F8-550C-4C12-B1BD-862B13FD2545}"/>
                </a:ext>
              </a:extLst>
            </p:cNvPr>
            <p:cNvSpPr txBox="1"/>
            <p:nvPr/>
          </p:nvSpPr>
          <p:spPr>
            <a:xfrm>
              <a:off x="3387394" y="2861594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Approach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9C86B7EE-8AD2-4AFE-A6B6-D6728FE78A32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4571191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DC6498-3AE2-4661-9539-802350C06C7A}"/>
                </a:ext>
              </a:extLst>
            </p:cNvPr>
            <p:cNvSpPr txBox="1"/>
            <p:nvPr/>
          </p:nvSpPr>
          <p:spPr>
            <a:xfrm>
              <a:off x="3387394" y="3924858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Application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2505E35-B17E-44C1-A3BF-8BEA8B65EF3F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5634452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FEF71A2-7698-4B17-980A-8572D6CF48E7}"/>
                </a:ext>
              </a:extLst>
            </p:cNvPr>
            <p:cNvSpPr txBox="1"/>
            <p:nvPr/>
          </p:nvSpPr>
          <p:spPr>
            <a:xfrm>
              <a:off x="3387394" y="4988119"/>
              <a:ext cx="63431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Limitation &amp; Future Work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A6E62ABA-74CD-4C4C-A55F-F29D39208B9A}"/>
                </a:ext>
              </a:extLst>
            </p:cNvPr>
            <p:cNvGrpSpPr/>
            <p:nvPr/>
          </p:nvGrpSpPr>
          <p:grpSpPr>
            <a:xfrm>
              <a:off x="2668612" y="1058224"/>
              <a:ext cx="646334" cy="4899392"/>
              <a:chOff x="1643950" y="1354720"/>
              <a:chExt cx="646334" cy="4899392"/>
            </a:xfrm>
          </p:grpSpPr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FCB174E0-3C8C-4255-A8A6-EDE378E21E5C}"/>
                  </a:ext>
                </a:extLst>
              </p:cNvPr>
              <p:cNvCxnSpPr>
                <a:stCxn id="45" idx="2"/>
                <a:endCxn id="46" idx="0"/>
              </p:cNvCxnSpPr>
              <p:nvPr/>
            </p:nvCxnSpPr>
            <p:spPr>
              <a:xfrm>
                <a:off x="1967117" y="2001051"/>
                <a:ext cx="0" cy="416939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7F4A7C50-C909-4EA5-A782-2BD5C77CC991}"/>
                  </a:ext>
                </a:extLst>
              </p:cNvPr>
              <p:cNvSpPr/>
              <p:nvPr/>
            </p:nvSpPr>
            <p:spPr>
              <a:xfrm>
                <a:off x="1643950" y="13547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5F6FC4D-DD4F-4F7C-99AC-A7BAF75CC58C}"/>
                  </a:ext>
                </a:extLst>
              </p:cNvPr>
              <p:cNvSpPr/>
              <p:nvPr/>
            </p:nvSpPr>
            <p:spPr>
              <a:xfrm>
                <a:off x="1643950" y="241799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75B3DF4C-73DA-4EDF-97A1-10B1A763BEF1}"/>
                  </a:ext>
                </a:extLst>
              </p:cNvPr>
              <p:cNvCxnSpPr>
                <a:stCxn id="46" idx="2"/>
                <a:endCxn id="48" idx="0"/>
              </p:cNvCxnSpPr>
              <p:nvPr/>
            </p:nvCxnSpPr>
            <p:spPr>
              <a:xfrm>
                <a:off x="1967117" y="3064321"/>
                <a:ext cx="0" cy="416935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E4A37E3A-BFB9-4DCD-A766-3F340E2183BF}"/>
                  </a:ext>
                </a:extLst>
              </p:cNvPr>
              <p:cNvSpPr/>
              <p:nvPr/>
            </p:nvSpPr>
            <p:spPr>
              <a:xfrm>
                <a:off x="1643950" y="3481256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46A3EEF2-5BEE-449E-95AB-E687975F6164}"/>
                  </a:ext>
                </a:extLst>
              </p:cNvPr>
              <p:cNvSpPr/>
              <p:nvPr/>
            </p:nvSpPr>
            <p:spPr>
              <a:xfrm>
                <a:off x="1643950" y="45445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4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5B4AE7B8-840B-4EDC-9021-178B872F38DD}"/>
                  </a:ext>
                </a:extLst>
              </p:cNvPr>
              <p:cNvCxnSpPr>
                <a:stCxn id="48" idx="2"/>
                <a:endCxn id="49" idx="0"/>
              </p:cNvCxnSpPr>
              <p:nvPr/>
            </p:nvCxnSpPr>
            <p:spPr>
              <a:xfrm>
                <a:off x="1967117" y="4127587"/>
                <a:ext cx="0" cy="416933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08A0E030-B17A-4504-92E2-3E5F44F6C096}"/>
                  </a:ext>
                </a:extLst>
              </p:cNvPr>
              <p:cNvSpPr/>
              <p:nvPr/>
            </p:nvSpPr>
            <p:spPr>
              <a:xfrm>
                <a:off x="1643950" y="5607781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5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98B3ED76-64D8-4913-9F8C-D9CE3A1E3843}"/>
                  </a:ext>
                </a:extLst>
              </p:cNvPr>
              <p:cNvCxnSpPr>
                <a:stCxn id="49" idx="2"/>
                <a:endCxn id="51" idx="0"/>
              </p:cNvCxnSpPr>
              <p:nvPr/>
            </p:nvCxnSpPr>
            <p:spPr>
              <a:xfrm>
                <a:off x="1967117" y="5190851"/>
                <a:ext cx="0" cy="41693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A126CBF3-ADDF-4DF9-A289-1568F4ACC14D}"/>
              </a:ext>
            </a:extLst>
          </p:cNvPr>
          <p:cNvGrpSpPr/>
          <p:nvPr userDrawn="1"/>
        </p:nvGrpSpPr>
        <p:grpSpPr>
          <a:xfrm>
            <a:off x="3757647" y="2375002"/>
            <a:ext cx="2776494" cy="307780"/>
            <a:chOff x="3707569" y="1379479"/>
            <a:chExt cx="2776494" cy="30778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76353E3-0BF1-4CD2-B1F0-1A3EEC20BE0F}"/>
                </a:ext>
              </a:extLst>
            </p:cNvPr>
            <p:cNvSpPr txBox="1"/>
            <p:nvPr/>
          </p:nvSpPr>
          <p:spPr>
            <a:xfrm>
              <a:off x="3707569" y="1379482"/>
              <a:ext cx="1554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Background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78D7A7B-F1A7-40B5-8A87-5CDB669C297A}"/>
                </a:ext>
              </a:extLst>
            </p:cNvPr>
            <p:cNvSpPr txBox="1"/>
            <p:nvPr/>
          </p:nvSpPr>
          <p:spPr>
            <a:xfrm>
              <a:off x="4830620" y="1379479"/>
              <a:ext cx="16534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Related work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9D76FFDE-AE4D-49C9-B532-BAFA65EFFD74}"/>
              </a:ext>
            </a:extLst>
          </p:cNvPr>
          <p:cNvGrpSpPr/>
          <p:nvPr userDrawn="1"/>
        </p:nvGrpSpPr>
        <p:grpSpPr>
          <a:xfrm>
            <a:off x="3757647" y="3432108"/>
            <a:ext cx="2995127" cy="315470"/>
            <a:chOff x="3830172" y="1408551"/>
            <a:chExt cx="2995127" cy="315470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525CE1-3852-4E02-9486-991427EBEDCA}"/>
                </a:ext>
              </a:extLst>
            </p:cNvPr>
            <p:cNvSpPr txBox="1"/>
            <p:nvPr/>
          </p:nvSpPr>
          <p:spPr>
            <a:xfrm>
              <a:off x="3830172" y="1408551"/>
              <a:ext cx="19942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Implementation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373FD73-AFD5-4C78-915B-54229954D9C5}"/>
                </a:ext>
              </a:extLst>
            </p:cNvPr>
            <p:cNvSpPr txBox="1"/>
            <p:nvPr/>
          </p:nvSpPr>
          <p:spPr>
            <a:xfrm>
              <a:off x="5171856" y="1416244"/>
              <a:ext cx="16534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Evaluation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7064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9395EBB7-857D-4EE1-B071-08AA87D3CC9D}"/>
              </a:ext>
            </a:extLst>
          </p:cNvPr>
          <p:cNvSpPr/>
          <p:nvPr userDrawn="1"/>
        </p:nvSpPr>
        <p:spPr>
          <a:xfrm>
            <a:off x="831850" y="0"/>
            <a:ext cx="11360150" cy="458946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E0DB57-060D-475F-97E7-3C56EE7C3277}"/>
              </a:ext>
            </a:extLst>
          </p:cNvPr>
          <p:cNvSpPr/>
          <p:nvPr userDrawn="1"/>
        </p:nvSpPr>
        <p:spPr>
          <a:xfrm>
            <a:off x="0" y="4545874"/>
            <a:ext cx="844550" cy="23121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BC56A48-8573-4EDA-AEA4-899E34290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4B85A4-61C9-4C1E-A9B8-C756C68B7FC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/>
              <a:t>Subtitle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4973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E32C32-708A-46FE-B2BF-E2582A5CFECB}"/>
              </a:ext>
            </a:extLst>
          </p:cNvPr>
          <p:cNvSpPr/>
          <p:nvPr userDrawn="1"/>
        </p:nvSpPr>
        <p:spPr>
          <a:xfrm>
            <a:off x="0" y="6604808"/>
            <a:ext cx="12192000" cy="25319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68B39B-40D6-4F74-9FBB-90AC4F43D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FB53C2-1FD9-402A-8FB4-536508571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1CC2F69D-8274-4ECD-962D-EA14C9FE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날짜 개체 틀 3">
            <a:extLst>
              <a:ext uri="{FF2B5EF4-FFF2-40B4-BE49-F238E27FC236}">
                <a16:creationId xmlns:a16="http://schemas.microsoft.com/office/drawing/2014/main" id="{654967BC-DB9D-46D2-9F01-9F901ECDAE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9" y="6562348"/>
            <a:ext cx="896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15CE52E4-4E58-4436-B072-E61B6F2B610E}" type="datetimeFigureOut">
              <a:rPr lang="en-US" altLang="ko-KR" smtClean="0"/>
              <a:pPr/>
              <a:t>6/6/2022</a:t>
            </a:fld>
            <a:endParaRPr lang="en-US" dirty="0"/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3028CA04-44E2-4B57-B9AA-BBF6B5AD4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5528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ko-KR" altLang="en-US" sz="1000" b="1" kern="1200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en-US" altLang="ko-KR" dirty="0"/>
              <a:t>ck.ac.kr</a:t>
            </a:r>
            <a:endParaRPr lang="en-US" dirty="0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7114BF39-C3D4-441E-ABD2-5E691A7006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8957" y="6544079"/>
            <a:ext cx="853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A1E35E8E-02CE-4456-B943-212403C084F4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96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A79EE62-B9C3-4C14-9BF8-1DC6106EEC6A}"/>
              </a:ext>
            </a:extLst>
          </p:cNvPr>
          <p:cNvSpPr/>
          <p:nvPr userDrawn="1"/>
        </p:nvSpPr>
        <p:spPr>
          <a:xfrm>
            <a:off x="0" y="6604808"/>
            <a:ext cx="12192000" cy="25319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8944A3-83C7-4296-9FA9-C4B03DF58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F29BBE-C86B-4BD3-9590-255142F01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201000-66FC-4DAB-9B5E-693B96568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96BA83F-C58E-4001-A36F-297FC54BFF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6AFC18-A211-4A6B-A03B-FCF172FCF1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날짜 개체 틀 3">
            <a:extLst>
              <a:ext uri="{FF2B5EF4-FFF2-40B4-BE49-F238E27FC236}">
                <a16:creationId xmlns:a16="http://schemas.microsoft.com/office/drawing/2014/main" id="{C2BC1D14-B96C-43B6-B589-5BFBF8974C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9" y="6562348"/>
            <a:ext cx="896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15CE52E4-4E58-4436-B072-E61B6F2B610E}" type="datetimeFigureOut">
              <a:rPr lang="en-US" altLang="ko-KR" smtClean="0"/>
              <a:pPr/>
              <a:t>6/6/2022</a:t>
            </a:fld>
            <a:endParaRPr lang="en-US" dirty="0"/>
          </a:p>
        </p:txBody>
      </p:sp>
      <p:sp>
        <p:nvSpPr>
          <p:cNvPr id="9" name="바닥글 개체 틀 4">
            <a:extLst>
              <a:ext uri="{FF2B5EF4-FFF2-40B4-BE49-F238E27FC236}">
                <a16:creationId xmlns:a16="http://schemas.microsoft.com/office/drawing/2014/main" id="{E6E8D11E-EBA0-4A34-B865-A98C88B0E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5528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ko-KR" altLang="en-US" sz="1000" b="1" kern="1200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en-US" altLang="ko-KR" dirty="0"/>
              <a:t>ck.ac.kr</a:t>
            </a:r>
            <a:endParaRPr lang="en-US" dirty="0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AB43174F-24CE-44D2-A47A-99E574D53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8957" y="6544079"/>
            <a:ext cx="853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A1E35E8E-02CE-4456-B943-212403C084F4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248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>
            <a:extLst>
              <a:ext uri="{FF2B5EF4-FFF2-40B4-BE49-F238E27FC236}">
                <a16:creationId xmlns:a16="http://schemas.microsoft.com/office/drawing/2014/main" id="{C8FDD176-8826-4360-9976-2C3AB42D7E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9" y="6562348"/>
            <a:ext cx="896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15CE52E4-4E58-4436-B072-E61B6F2B610E}" type="datetimeFigureOut">
              <a:rPr lang="en-US" altLang="ko-KR" smtClean="0"/>
              <a:pPr/>
              <a:t>6/6/2022</a:t>
            </a:fld>
            <a:endParaRPr lang="en-US" dirty="0"/>
          </a:p>
        </p:txBody>
      </p:sp>
      <p:sp>
        <p:nvSpPr>
          <p:cNvPr id="3" name="바닥글 개체 틀 4">
            <a:extLst>
              <a:ext uri="{FF2B5EF4-FFF2-40B4-BE49-F238E27FC236}">
                <a16:creationId xmlns:a16="http://schemas.microsoft.com/office/drawing/2014/main" id="{25E607C2-6B10-4622-AF8C-3159F48D4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5528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ko-KR" altLang="en-US" sz="1000" kern="1200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en-US" altLang="ko-KR" dirty="0"/>
              <a:t>IIPL</a:t>
            </a:r>
            <a:endParaRPr lang="en-US" dirty="0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F212436F-E15C-480F-91B2-3562ED37D9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8957" y="6544079"/>
            <a:ext cx="853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A1E35E8E-02CE-4456-B943-212403C084F4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799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5" r:id="rId3"/>
    <p:sldLayoutId id="2147483664" r:id="rId4"/>
    <p:sldLayoutId id="2147483661" r:id="rId5"/>
    <p:sldLayoutId id="2147483662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k.ac.kr/archives/17530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afe.naver.com/chungkanggame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k.ac.kr/archives/169396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www.ck.ac.kr/archives/182863" TargetMode="External"/><Relationship Id="rId4" Type="http://schemas.openxmlformats.org/officeDocument/2006/relationships/hyperlink" Target="https://www.ck.ac.kr/archives/181956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B7BD6F2-A1F8-4C24-9949-0C7D456C05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03577" y="4271984"/>
            <a:ext cx="5278453" cy="568958"/>
          </a:xfrm>
        </p:spPr>
        <p:txBody>
          <a:bodyPr/>
          <a:lstStyle/>
          <a:p>
            <a:pPr algn="r"/>
            <a:r>
              <a:rPr lang="ko-KR" altLang="en-US" b="1" dirty="0"/>
              <a:t>청강문화산업대학교 게임콘텐츠스쿨</a:t>
            </a:r>
            <a:endParaRPr lang="en-US" altLang="ko-KR" b="1" dirty="0"/>
          </a:p>
          <a:p>
            <a:pPr algn="ctr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07B7FF9-20B5-4B02-AE1C-1E1FE97E7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200" y="2214000"/>
            <a:ext cx="7247876" cy="782188"/>
          </a:xfrm>
        </p:spPr>
        <p:txBody>
          <a:bodyPr/>
          <a:lstStyle/>
          <a:p>
            <a:r>
              <a:rPr lang="ko-KR" altLang="en-US" sz="4400" dirty="0" err="1"/>
              <a:t>게임엔진프로그래밍응용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B9FE57-F84D-41DC-8ADC-D9F7AFA370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7200" y="3429000"/>
            <a:ext cx="4557319" cy="443403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13.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협동 게임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C1C178AF-325A-4B49-92AA-BE4DFBC2A84B}"/>
              </a:ext>
            </a:extLst>
          </p:cNvPr>
          <p:cNvSpPr txBox="1">
            <a:spLocks/>
          </p:cNvSpPr>
          <p:nvPr/>
        </p:nvSpPr>
        <p:spPr>
          <a:xfrm>
            <a:off x="5988424" y="4840942"/>
            <a:ext cx="5493606" cy="5689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Tx/>
              <a:buNone/>
              <a:defRPr lang="ko-KR" altLang="en-US" sz="24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Tx/>
              <a:buNone/>
              <a:defRPr lang="ko-KR" altLang="en-US" sz="20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3pPr>
            <a:lvl4pPr marL="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Tx/>
              <a:buNone/>
              <a:defRPr lang="ko-KR" altLang="en-US" sz="18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b="1" dirty="0"/>
              <a:t>반 경 진</a:t>
            </a:r>
          </a:p>
        </p:txBody>
      </p:sp>
    </p:spTree>
    <p:extLst>
      <p:ext uri="{BB962C8B-B14F-4D97-AF65-F5344CB8AC3E}">
        <p14:creationId xmlns:p14="http://schemas.microsoft.com/office/powerpoint/2010/main" val="1793113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Photon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동기화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PhotonView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0BAB63-D779-5EB1-18EE-3E24A06FB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39" y="1903867"/>
            <a:ext cx="2962688" cy="23815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63A5C26-BE8F-A01E-790D-083E66DC5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690" y="1550591"/>
            <a:ext cx="4896533" cy="43059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080E094-1C7E-8BBA-745A-CC16DC72A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079" y="4602108"/>
            <a:ext cx="5353797" cy="109552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5C3085D-C383-B639-1886-24A82704A7A8}"/>
              </a:ext>
            </a:extLst>
          </p:cNvPr>
          <p:cNvSpPr/>
          <p:nvPr/>
        </p:nvSpPr>
        <p:spPr>
          <a:xfrm>
            <a:off x="1547446" y="2903974"/>
            <a:ext cx="1627833" cy="18087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E1803C-7062-7703-2F91-DEB3658190A5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2267876" y="3069847"/>
            <a:ext cx="914102" cy="1532261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736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Photon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동기화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26571" y="1135093"/>
            <a:ext cx="1153885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PhotonView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접속한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룸안의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리모트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클라이언트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 게임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오브젝의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RPC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메소드를 호출 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CAF086E-67A8-A1BA-0B52-C2B0EC746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64" y="1748895"/>
            <a:ext cx="6402678" cy="150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97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Photon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동기화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26571" y="1135093"/>
            <a:ext cx="1153885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PhotonView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접속한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룸안의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리모트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클라이언트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 게임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오브젝의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RPC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메소드를 호출 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CAF086E-67A8-A1BA-0B52-C2B0EC746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64" y="1748895"/>
            <a:ext cx="6402678" cy="15035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5C04CDA-23AD-DB81-E9C1-5C975FC02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84" y="1748895"/>
            <a:ext cx="11393490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01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Photon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동기화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IPunObservable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관찰 할 수 있는 스크립트들의 정확한 구현을 쉽게 하기 위하여 </a:t>
            </a: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OnPhotonSerializeView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메소드를 정의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PUN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의해서 초당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여러번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호출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따라서 스크립트에서 </a:t>
            </a: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PhotonView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동기화 데이터를 읽고 쓸 수 있음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다른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콜백과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달리 </a:t>
            </a: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OnPhotonSerializeView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PhotonView.observed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스크립트로 </a:t>
            </a: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PhotonView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지정되어 있을 때만 호출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3880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Photon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동기화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IPunObservable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8409FF-726B-4A0B-9C9A-455ECBDE8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53" y="1596758"/>
            <a:ext cx="8909760" cy="485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33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Photon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동기화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IPunObservable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E34C43D-3565-B83F-F792-30F4661FE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18" y="1596758"/>
            <a:ext cx="6373114" cy="19147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51F25F4-F893-F1CD-95CF-191DC8979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6" y="3676470"/>
            <a:ext cx="7354326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9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Photon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동기화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PhotonTransformView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자신의 게임 오브젝트에 추가된 트랜스폼 컴포넌트의 값의 변화를 측정하고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Photon View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컴포넌트를 사용해 동기화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자신이 로컬이라면 트랜스폼의 속성값을 감지하고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리모트에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전송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자신이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리모트라면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송신된 로컬의 값을 받아 자신의 트랜스폼 컴포넌트에 적용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Photon View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컴포넌트 없이는 동작 안함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373B6FA-24C3-869A-FDD9-ED2831485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04" y="4589717"/>
            <a:ext cx="3743847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233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Photon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동기화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PhotonAnimatiorView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로컬 게임 오브젝트와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리모트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게임 오브젝트 사이에서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애니메이터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컴포넌트의 파라미터를 동기화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Discrete –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이산적으로 동기화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(Continuous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적은 대역폭 사용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Continuous -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연속적인 변화를 동기화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Disabled -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동기화 안함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274768-E9B7-7478-07E8-1E52C0047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437" y="3206277"/>
            <a:ext cx="3801005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153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249314" cy="2852737"/>
          </a:xfrm>
        </p:spPr>
        <p:txBody>
          <a:bodyPr/>
          <a:lstStyle/>
          <a:p>
            <a:r>
              <a:rPr lang="en-US" altLang="ko-KR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Photon </a:t>
            </a:r>
            <a:r>
              <a:rPr lang="ko-KR" altLang="en-US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타입등록</a:t>
            </a:r>
            <a:r>
              <a:rPr lang="en-US" altLang="ko-KR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(Serialization)</a:t>
            </a:r>
            <a:endParaRPr lang="ko-KR" altLang="en-US" sz="6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3996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11413648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Photon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타입등록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(Serialization)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C91054-C05F-71D5-4076-1F5FC8E4F1AB}"/>
              </a:ext>
            </a:extLst>
          </p:cNvPr>
          <p:cNvSpPr txBox="1"/>
          <p:nvPr/>
        </p:nvSpPr>
        <p:spPr>
          <a:xfrm>
            <a:off x="241300" y="1106548"/>
            <a:ext cx="60993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+mj-lt"/>
              </a:rPr>
              <a:t>Photon </a:t>
            </a:r>
            <a:r>
              <a:rPr lang="ko-KR" altLang="en-US" sz="2400" b="1" dirty="0">
                <a:latin typeface="+mj-lt"/>
              </a:rPr>
              <a:t>에서 지원하는 데이터 타입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4404FF8-47A0-0D98-10F0-6F8FECCF09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23019"/>
              </p:ext>
            </p:extLst>
          </p:nvPr>
        </p:nvGraphicFramePr>
        <p:xfrm>
          <a:off x="537053" y="1568213"/>
          <a:ext cx="11413647" cy="4915834"/>
        </p:xfrm>
        <a:graphic>
          <a:graphicData uri="http://schemas.openxmlformats.org/drawingml/2006/table">
            <a:tbl>
              <a:tblPr/>
              <a:tblGrid>
                <a:gridCol w="3804549">
                  <a:extLst>
                    <a:ext uri="{9D8B030D-6E8A-4147-A177-3AD203B41FA5}">
                      <a16:colId xmlns:a16="http://schemas.microsoft.com/office/drawing/2014/main" val="3562944000"/>
                    </a:ext>
                  </a:extLst>
                </a:gridCol>
                <a:gridCol w="3804549">
                  <a:extLst>
                    <a:ext uri="{9D8B030D-6E8A-4147-A177-3AD203B41FA5}">
                      <a16:colId xmlns:a16="http://schemas.microsoft.com/office/drawing/2014/main" val="2900156310"/>
                    </a:ext>
                  </a:extLst>
                </a:gridCol>
                <a:gridCol w="3804549">
                  <a:extLst>
                    <a:ext uri="{9D8B030D-6E8A-4147-A177-3AD203B41FA5}">
                      <a16:colId xmlns:a16="http://schemas.microsoft.com/office/drawing/2014/main" val="3690816333"/>
                    </a:ext>
                  </a:extLst>
                </a:gridCol>
              </a:tblGrid>
              <a:tr h="167359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b="1">
                          <a:solidFill>
                            <a:srgbClr val="949799"/>
                          </a:solidFill>
                          <a:effectLst/>
                        </a:rPr>
                        <a:t>타입 </a:t>
                      </a:r>
                      <a:r>
                        <a:rPr lang="en-US" altLang="ko-KR" sz="1000" b="1">
                          <a:solidFill>
                            <a:srgbClr val="949799"/>
                          </a:solidFill>
                          <a:effectLst/>
                        </a:rPr>
                        <a:t>(</a:t>
                      </a:r>
                      <a:r>
                        <a:rPr lang="en-US" sz="1000" b="1">
                          <a:solidFill>
                            <a:srgbClr val="949799"/>
                          </a:solidFill>
                          <a:effectLst/>
                        </a:rPr>
                        <a:t>C#)</a:t>
                      </a:r>
                    </a:p>
                  </a:txBody>
                  <a:tcPr marL="41840" marR="41840" marT="20920" marB="20920">
                    <a:lnL>
                      <a:noFill/>
                    </a:lnL>
                    <a:lnR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b="1">
                          <a:solidFill>
                            <a:srgbClr val="949799"/>
                          </a:solidFill>
                          <a:effectLst/>
                        </a:rPr>
                        <a:t>크기 </a:t>
                      </a:r>
                      <a:r>
                        <a:rPr lang="en-US" altLang="ko-KR" sz="1000" b="1">
                          <a:solidFill>
                            <a:srgbClr val="949799"/>
                          </a:solidFill>
                          <a:effectLst/>
                        </a:rPr>
                        <a:t>[</a:t>
                      </a:r>
                      <a:r>
                        <a:rPr lang="en-US" sz="1000" b="1">
                          <a:solidFill>
                            <a:srgbClr val="949799"/>
                          </a:solidFill>
                          <a:effectLst/>
                        </a:rPr>
                        <a:t>bytes]</a:t>
                      </a:r>
                    </a:p>
                  </a:txBody>
                  <a:tcPr marL="41840" marR="41840" marT="20920" marB="20920">
                    <a:lnL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b="1">
                          <a:solidFill>
                            <a:srgbClr val="949799"/>
                          </a:solidFill>
                          <a:effectLst/>
                        </a:rPr>
                        <a:t>설명</a:t>
                      </a:r>
                    </a:p>
                  </a:txBody>
                  <a:tcPr marL="41840" marR="41840" marT="20920" marB="20920">
                    <a:lnL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802372"/>
                  </a:ext>
                </a:extLst>
              </a:tr>
              <a:tr h="292879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18191A"/>
                          </a:solidFill>
                          <a:effectLst/>
                        </a:rPr>
                        <a:t>byte</a:t>
                      </a:r>
                      <a:br>
                        <a:rPr lang="en-US" sz="1000">
                          <a:solidFill>
                            <a:srgbClr val="18191A"/>
                          </a:solidFill>
                          <a:effectLst/>
                        </a:rPr>
                      </a:br>
                      <a:endParaRPr lang="en-US" sz="1000">
                        <a:solidFill>
                          <a:srgbClr val="18191A"/>
                        </a:solidFill>
                        <a:effectLst/>
                      </a:endParaRPr>
                    </a:p>
                  </a:txBody>
                  <a:tcPr marL="41840" marR="41840" marT="20920" marB="20920">
                    <a:lnL>
                      <a:noFill/>
                    </a:lnL>
                    <a:lnR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solidFill>
                            <a:srgbClr val="18191A"/>
                          </a:solidFill>
                          <a:effectLst/>
                        </a:rPr>
                        <a:t>2</a:t>
                      </a:r>
                      <a:br>
                        <a:rPr lang="en-US" altLang="ko-KR" sz="1000">
                          <a:solidFill>
                            <a:srgbClr val="18191A"/>
                          </a:solidFill>
                          <a:effectLst/>
                        </a:rPr>
                      </a:br>
                      <a:endParaRPr lang="en-US" altLang="ko-KR" sz="1000">
                        <a:solidFill>
                          <a:srgbClr val="18191A"/>
                        </a:solidFill>
                        <a:effectLst/>
                      </a:endParaRPr>
                    </a:p>
                  </a:txBody>
                  <a:tcPr marL="41840" marR="41840" marT="20920" marB="20920">
                    <a:lnL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18191A"/>
                          </a:solidFill>
                          <a:effectLst/>
                        </a:rPr>
                        <a:t>8 bit unsigned</a:t>
                      </a:r>
                      <a:br>
                        <a:rPr lang="en-US" sz="1000">
                          <a:solidFill>
                            <a:srgbClr val="18191A"/>
                          </a:solidFill>
                          <a:effectLst/>
                        </a:rPr>
                      </a:br>
                      <a:endParaRPr lang="en-US" sz="1000">
                        <a:solidFill>
                          <a:srgbClr val="18191A"/>
                        </a:solidFill>
                        <a:effectLst/>
                      </a:endParaRPr>
                    </a:p>
                  </a:txBody>
                  <a:tcPr marL="41840" marR="41840" marT="20920" marB="20920">
                    <a:lnL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412687"/>
                  </a:ext>
                </a:extLst>
              </a:tr>
              <a:tr h="292879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18191A"/>
                          </a:solidFill>
                          <a:effectLst/>
                        </a:rPr>
                        <a:t>boolean</a:t>
                      </a:r>
                      <a:br>
                        <a:rPr lang="en-US" sz="1000">
                          <a:solidFill>
                            <a:srgbClr val="18191A"/>
                          </a:solidFill>
                          <a:effectLst/>
                        </a:rPr>
                      </a:br>
                      <a:endParaRPr lang="en-US" sz="1000">
                        <a:solidFill>
                          <a:srgbClr val="18191A"/>
                        </a:solidFill>
                        <a:effectLst/>
                      </a:endParaRPr>
                    </a:p>
                  </a:txBody>
                  <a:tcPr marL="41840" marR="41840" marT="20920" marB="20920">
                    <a:lnL>
                      <a:noFill/>
                    </a:lnL>
                    <a:lnR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solidFill>
                            <a:srgbClr val="18191A"/>
                          </a:solidFill>
                          <a:effectLst/>
                        </a:rPr>
                        <a:t>2</a:t>
                      </a:r>
                      <a:br>
                        <a:rPr lang="en-US" altLang="ko-KR" sz="1000">
                          <a:solidFill>
                            <a:srgbClr val="18191A"/>
                          </a:solidFill>
                          <a:effectLst/>
                        </a:rPr>
                      </a:br>
                      <a:endParaRPr lang="en-US" altLang="ko-KR" sz="1000">
                        <a:solidFill>
                          <a:srgbClr val="18191A"/>
                        </a:solidFill>
                        <a:effectLst/>
                      </a:endParaRPr>
                    </a:p>
                  </a:txBody>
                  <a:tcPr marL="41840" marR="41840" marT="20920" marB="20920">
                    <a:lnL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18191A"/>
                          </a:solidFill>
                          <a:effectLst/>
                        </a:rPr>
                        <a:t>true or false</a:t>
                      </a:r>
                      <a:br>
                        <a:rPr lang="en-US" sz="1000">
                          <a:solidFill>
                            <a:srgbClr val="18191A"/>
                          </a:solidFill>
                          <a:effectLst/>
                        </a:rPr>
                      </a:br>
                      <a:endParaRPr lang="en-US" sz="1000">
                        <a:solidFill>
                          <a:srgbClr val="18191A"/>
                        </a:solidFill>
                        <a:effectLst/>
                      </a:endParaRPr>
                    </a:p>
                  </a:txBody>
                  <a:tcPr marL="41840" marR="41840" marT="20920" marB="20920">
                    <a:lnL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00045"/>
                  </a:ext>
                </a:extLst>
              </a:tr>
              <a:tr h="292879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18191A"/>
                          </a:solidFill>
                          <a:effectLst/>
                        </a:rPr>
                        <a:t>short</a:t>
                      </a:r>
                      <a:br>
                        <a:rPr lang="en-US" sz="1000">
                          <a:solidFill>
                            <a:srgbClr val="18191A"/>
                          </a:solidFill>
                          <a:effectLst/>
                        </a:rPr>
                      </a:br>
                      <a:endParaRPr lang="en-US" sz="1000">
                        <a:solidFill>
                          <a:srgbClr val="18191A"/>
                        </a:solidFill>
                        <a:effectLst/>
                      </a:endParaRPr>
                    </a:p>
                  </a:txBody>
                  <a:tcPr marL="41840" marR="41840" marT="20920" marB="20920">
                    <a:lnL>
                      <a:noFill/>
                    </a:lnL>
                    <a:lnR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solidFill>
                            <a:srgbClr val="18191A"/>
                          </a:solidFill>
                          <a:effectLst/>
                        </a:rPr>
                        <a:t>3</a:t>
                      </a:r>
                      <a:br>
                        <a:rPr lang="en-US" altLang="ko-KR" sz="1000">
                          <a:solidFill>
                            <a:srgbClr val="18191A"/>
                          </a:solidFill>
                          <a:effectLst/>
                        </a:rPr>
                      </a:br>
                      <a:endParaRPr lang="en-US" altLang="ko-KR" sz="1000">
                        <a:solidFill>
                          <a:srgbClr val="18191A"/>
                        </a:solidFill>
                        <a:effectLst/>
                      </a:endParaRPr>
                    </a:p>
                  </a:txBody>
                  <a:tcPr marL="41840" marR="41840" marT="20920" marB="20920">
                    <a:lnL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18191A"/>
                          </a:solidFill>
                          <a:effectLst/>
                        </a:rPr>
                        <a:t>16 bit</a:t>
                      </a:r>
                      <a:br>
                        <a:rPr lang="en-US" sz="1000">
                          <a:solidFill>
                            <a:srgbClr val="18191A"/>
                          </a:solidFill>
                          <a:effectLst/>
                        </a:rPr>
                      </a:br>
                      <a:endParaRPr lang="en-US" sz="1000">
                        <a:solidFill>
                          <a:srgbClr val="18191A"/>
                        </a:solidFill>
                        <a:effectLst/>
                      </a:endParaRPr>
                    </a:p>
                  </a:txBody>
                  <a:tcPr marL="41840" marR="41840" marT="20920" marB="20920">
                    <a:lnL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436573"/>
                  </a:ext>
                </a:extLst>
              </a:tr>
              <a:tr h="292879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18191A"/>
                          </a:solidFill>
                          <a:effectLst/>
                        </a:rPr>
                        <a:t>int</a:t>
                      </a:r>
                      <a:br>
                        <a:rPr lang="en-US" sz="1000">
                          <a:solidFill>
                            <a:srgbClr val="18191A"/>
                          </a:solidFill>
                          <a:effectLst/>
                        </a:rPr>
                      </a:br>
                      <a:endParaRPr lang="en-US" sz="1000">
                        <a:solidFill>
                          <a:srgbClr val="18191A"/>
                        </a:solidFill>
                        <a:effectLst/>
                      </a:endParaRPr>
                    </a:p>
                  </a:txBody>
                  <a:tcPr marL="41840" marR="41840" marT="20920" marB="20920">
                    <a:lnL>
                      <a:noFill/>
                    </a:lnL>
                    <a:lnR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 dirty="0">
                          <a:solidFill>
                            <a:srgbClr val="18191A"/>
                          </a:solidFill>
                          <a:effectLst/>
                        </a:rPr>
                        <a:t>5</a:t>
                      </a:r>
                      <a:br>
                        <a:rPr lang="en-US" altLang="ko-KR" sz="1000" dirty="0">
                          <a:solidFill>
                            <a:srgbClr val="18191A"/>
                          </a:solidFill>
                          <a:effectLst/>
                        </a:rPr>
                      </a:br>
                      <a:endParaRPr lang="en-US" altLang="ko-KR" sz="1000" dirty="0">
                        <a:solidFill>
                          <a:srgbClr val="18191A"/>
                        </a:solidFill>
                        <a:effectLst/>
                      </a:endParaRPr>
                    </a:p>
                  </a:txBody>
                  <a:tcPr marL="41840" marR="41840" marT="20920" marB="20920">
                    <a:lnL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18191A"/>
                          </a:solidFill>
                          <a:effectLst/>
                        </a:rPr>
                        <a:t>32 bit</a:t>
                      </a:r>
                      <a:br>
                        <a:rPr lang="en-US" sz="1000">
                          <a:solidFill>
                            <a:srgbClr val="18191A"/>
                          </a:solidFill>
                          <a:effectLst/>
                        </a:rPr>
                      </a:br>
                      <a:endParaRPr lang="en-US" sz="1000">
                        <a:solidFill>
                          <a:srgbClr val="18191A"/>
                        </a:solidFill>
                        <a:effectLst/>
                      </a:endParaRPr>
                    </a:p>
                  </a:txBody>
                  <a:tcPr marL="41840" marR="41840" marT="20920" marB="20920">
                    <a:lnL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338751"/>
                  </a:ext>
                </a:extLst>
              </a:tr>
              <a:tr h="292879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18191A"/>
                          </a:solidFill>
                          <a:effectLst/>
                        </a:rPr>
                        <a:t>long</a:t>
                      </a:r>
                      <a:br>
                        <a:rPr lang="en-US" sz="1000">
                          <a:solidFill>
                            <a:srgbClr val="18191A"/>
                          </a:solidFill>
                          <a:effectLst/>
                        </a:rPr>
                      </a:br>
                      <a:endParaRPr lang="en-US" sz="1000">
                        <a:solidFill>
                          <a:srgbClr val="18191A"/>
                        </a:solidFill>
                        <a:effectLst/>
                      </a:endParaRPr>
                    </a:p>
                  </a:txBody>
                  <a:tcPr marL="41840" marR="41840" marT="20920" marB="20920">
                    <a:lnL>
                      <a:noFill/>
                    </a:lnL>
                    <a:lnR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 dirty="0">
                          <a:solidFill>
                            <a:srgbClr val="18191A"/>
                          </a:solidFill>
                          <a:effectLst/>
                        </a:rPr>
                        <a:t>9</a:t>
                      </a:r>
                      <a:br>
                        <a:rPr lang="en-US" altLang="ko-KR" sz="1000" dirty="0">
                          <a:solidFill>
                            <a:srgbClr val="18191A"/>
                          </a:solidFill>
                          <a:effectLst/>
                        </a:rPr>
                      </a:br>
                      <a:endParaRPr lang="en-US" altLang="ko-KR" sz="1000" dirty="0">
                        <a:solidFill>
                          <a:srgbClr val="18191A"/>
                        </a:solidFill>
                        <a:effectLst/>
                      </a:endParaRPr>
                    </a:p>
                  </a:txBody>
                  <a:tcPr marL="41840" marR="41840" marT="20920" marB="20920">
                    <a:lnL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18191A"/>
                          </a:solidFill>
                          <a:effectLst/>
                        </a:rPr>
                        <a:t>64 bit</a:t>
                      </a:r>
                      <a:br>
                        <a:rPr lang="en-US" sz="1000">
                          <a:solidFill>
                            <a:srgbClr val="18191A"/>
                          </a:solidFill>
                          <a:effectLst/>
                        </a:rPr>
                      </a:br>
                      <a:endParaRPr lang="en-US" sz="1000">
                        <a:solidFill>
                          <a:srgbClr val="18191A"/>
                        </a:solidFill>
                        <a:effectLst/>
                      </a:endParaRPr>
                    </a:p>
                  </a:txBody>
                  <a:tcPr marL="41840" marR="41840" marT="20920" marB="20920">
                    <a:lnL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144522"/>
                  </a:ext>
                </a:extLst>
              </a:tr>
              <a:tr h="292879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18191A"/>
                          </a:solidFill>
                          <a:effectLst/>
                        </a:rPr>
                        <a:t>float</a:t>
                      </a:r>
                      <a:br>
                        <a:rPr lang="en-US" sz="1000">
                          <a:solidFill>
                            <a:srgbClr val="18191A"/>
                          </a:solidFill>
                          <a:effectLst/>
                        </a:rPr>
                      </a:br>
                      <a:endParaRPr lang="en-US" sz="1000">
                        <a:solidFill>
                          <a:srgbClr val="18191A"/>
                        </a:solidFill>
                        <a:effectLst/>
                      </a:endParaRPr>
                    </a:p>
                  </a:txBody>
                  <a:tcPr marL="41840" marR="41840" marT="20920" marB="20920">
                    <a:lnL>
                      <a:noFill/>
                    </a:lnL>
                    <a:lnR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solidFill>
                            <a:srgbClr val="18191A"/>
                          </a:solidFill>
                          <a:effectLst/>
                        </a:rPr>
                        <a:t>5</a:t>
                      </a:r>
                      <a:br>
                        <a:rPr lang="en-US" altLang="ko-KR" sz="1000">
                          <a:solidFill>
                            <a:srgbClr val="18191A"/>
                          </a:solidFill>
                          <a:effectLst/>
                        </a:rPr>
                      </a:br>
                      <a:endParaRPr lang="en-US" altLang="ko-KR" sz="1000">
                        <a:solidFill>
                          <a:srgbClr val="18191A"/>
                        </a:solidFill>
                        <a:effectLst/>
                      </a:endParaRPr>
                    </a:p>
                  </a:txBody>
                  <a:tcPr marL="41840" marR="41840" marT="20920" marB="20920">
                    <a:lnL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18191A"/>
                          </a:solidFill>
                          <a:effectLst/>
                        </a:rPr>
                        <a:t>32 bit</a:t>
                      </a:r>
                      <a:br>
                        <a:rPr lang="en-US" sz="1000">
                          <a:solidFill>
                            <a:srgbClr val="18191A"/>
                          </a:solidFill>
                          <a:effectLst/>
                        </a:rPr>
                      </a:br>
                      <a:endParaRPr lang="en-US" sz="1000">
                        <a:solidFill>
                          <a:srgbClr val="18191A"/>
                        </a:solidFill>
                        <a:effectLst/>
                      </a:endParaRPr>
                    </a:p>
                  </a:txBody>
                  <a:tcPr marL="41840" marR="41840" marT="20920" marB="20920">
                    <a:lnL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962908"/>
                  </a:ext>
                </a:extLst>
              </a:tr>
              <a:tr h="292879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18191A"/>
                          </a:solidFill>
                          <a:effectLst/>
                        </a:rPr>
                        <a:t>double</a:t>
                      </a:r>
                      <a:br>
                        <a:rPr lang="en-US" sz="1000">
                          <a:solidFill>
                            <a:srgbClr val="18191A"/>
                          </a:solidFill>
                          <a:effectLst/>
                        </a:rPr>
                      </a:br>
                      <a:endParaRPr lang="en-US" sz="1000">
                        <a:solidFill>
                          <a:srgbClr val="18191A"/>
                        </a:solidFill>
                        <a:effectLst/>
                      </a:endParaRPr>
                    </a:p>
                  </a:txBody>
                  <a:tcPr marL="41840" marR="41840" marT="20920" marB="20920">
                    <a:lnL>
                      <a:noFill/>
                    </a:lnL>
                    <a:lnR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>
                          <a:solidFill>
                            <a:srgbClr val="18191A"/>
                          </a:solidFill>
                          <a:effectLst/>
                        </a:rPr>
                        <a:t>9</a:t>
                      </a:r>
                      <a:br>
                        <a:rPr lang="en-US" altLang="ko-KR" sz="1000">
                          <a:solidFill>
                            <a:srgbClr val="18191A"/>
                          </a:solidFill>
                          <a:effectLst/>
                        </a:rPr>
                      </a:br>
                      <a:endParaRPr lang="en-US" altLang="ko-KR" sz="1000">
                        <a:solidFill>
                          <a:srgbClr val="18191A"/>
                        </a:solidFill>
                        <a:effectLst/>
                      </a:endParaRPr>
                    </a:p>
                  </a:txBody>
                  <a:tcPr marL="41840" marR="41840" marT="20920" marB="20920">
                    <a:lnL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18191A"/>
                          </a:solidFill>
                          <a:effectLst/>
                        </a:rPr>
                        <a:t>64 bit</a:t>
                      </a:r>
                      <a:br>
                        <a:rPr lang="en-US" sz="1000">
                          <a:solidFill>
                            <a:srgbClr val="18191A"/>
                          </a:solidFill>
                          <a:effectLst/>
                        </a:rPr>
                      </a:br>
                      <a:endParaRPr lang="en-US" sz="1000">
                        <a:solidFill>
                          <a:srgbClr val="18191A"/>
                        </a:solidFill>
                        <a:effectLst/>
                      </a:endParaRPr>
                    </a:p>
                  </a:txBody>
                  <a:tcPr marL="41840" marR="41840" marT="20920" marB="20920">
                    <a:lnL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233932"/>
                  </a:ext>
                </a:extLst>
              </a:tr>
              <a:tr h="418398"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solidFill>
                            <a:srgbClr val="18191A"/>
                          </a:solidFill>
                          <a:effectLst/>
                        </a:rPr>
                        <a:t>string</a:t>
                      </a:r>
                      <a:br>
                        <a:rPr lang="en-US" sz="1000" dirty="0">
                          <a:solidFill>
                            <a:srgbClr val="18191A"/>
                          </a:solidFill>
                          <a:effectLst/>
                        </a:rPr>
                      </a:br>
                      <a:endParaRPr lang="en-US" sz="1000" dirty="0">
                        <a:solidFill>
                          <a:srgbClr val="18191A"/>
                        </a:solidFill>
                        <a:effectLst/>
                      </a:endParaRPr>
                    </a:p>
                  </a:txBody>
                  <a:tcPr marL="41840" marR="41840" marT="20920" marB="20920">
                    <a:lnL>
                      <a:noFill/>
                    </a:lnL>
                    <a:lnR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18191A"/>
                          </a:solidFill>
                          <a:effectLst/>
                        </a:rPr>
                        <a:t>3 + size( UTF8.GetBytes(string) )</a:t>
                      </a:r>
                      <a:br>
                        <a:rPr lang="en-US" sz="1000">
                          <a:solidFill>
                            <a:srgbClr val="18191A"/>
                          </a:solidFill>
                          <a:effectLst/>
                        </a:rPr>
                      </a:br>
                      <a:endParaRPr lang="en-US" sz="1000">
                        <a:solidFill>
                          <a:srgbClr val="18191A"/>
                        </a:solidFill>
                        <a:effectLst/>
                      </a:endParaRPr>
                    </a:p>
                  </a:txBody>
                  <a:tcPr marL="41840" marR="41840" marT="20920" marB="20920">
                    <a:lnL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18191A"/>
                          </a:solidFill>
                          <a:effectLst/>
                        </a:rPr>
                        <a:t>&lt; short.MaxValue length</a:t>
                      </a:r>
                    </a:p>
                  </a:txBody>
                  <a:tcPr marL="41840" marR="41840" marT="20920" marB="20920">
                    <a:lnL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337683"/>
                  </a:ext>
                </a:extLst>
              </a:tr>
              <a:tr h="292879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18191A"/>
                          </a:solidFill>
                          <a:effectLst/>
                        </a:rPr>
                        <a:t>byte-array</a:t>
                      </a:r>
                      <a:br>
                        <a:rPr lang="en-US" sz="1000">
                          <a:solidFill>
                            <a:srgbClr val="18191A"/>
                          </a:solidFill>
                          <a:effectLst/>
                        </a:rPr>
                      </a:br>
                      <a:endParaRPr lang="en-US" sz="1000">
                        <a:solidFill>
                          <a:srgbClr val="18191A"/>
                        </a:solidFill>
                        <a:effectLst/>
                      </a:endParaRPr>
                    </a:p>
                  </a:txBody>
                  <a:tcPr marL="41840" marR="41840" marT="20920" marB="20920">
                    <a:lnL>
                      <a:noFill/>
                    </a:lnL>
                    <a:lnR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18191A"/>
                          </a:solidFill>
                          <a:effectLst/>
                        </a:rPr>
                        <a:t>5 + 1 * length</a:t>
                      </a:r>
                      <a:br>
                        <a:rPr lang="en-US" sz="1000">
                          <a:solidFill>
                            <a:srgbClr val="18191A"/>
                          </a:solidFill>
                          <a:effectLst/>
                        </a:rPr>
                      </a:br>
                      <a:endParaRPr lang="en-US" sz="1000">
                        <a:solidFill>
                          <a:srgbClr val="18191A"/>
                        </a:solidFill>
                        <a:effectLst/>
                      </a:endParaRPr>
                    </a:p>
                  </a:txBody>
                  <a:tcPr marL="41840" marR="41840" marT="20920" marB="20920">
                    <a:lnL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18191A"/>
                          </a:solidFill>
                          <a:effectLst/>
                        </a:rPr>
                        <a:t>&lt; int.MaxValue length</a:t>
                      </a:r>
                    </a:p>
                  </a:txBody>
                  <a:tcPr marL="41840" marR="41840" marT="20920" marB="20920">
                    <a:lnL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721930"/>
                  </a:ext>
                </a:extLst>
              </a:tr>
              <a:tr h="292879"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solidFill>
                            <a:srgbClr val="18191A"/>
                          </a:solidFill>
                          <a:effectLst/>
                        </a:rPr>
                        <a:t>int-array</a:t>
                      </a:r>
                      <a:br>
                        <a:rPr lang="en-US" sz="1000" dirty="0">
                          <a:solidFill>
                            <a:srgbClr val="18191A"/>
                          </a:solidFill>
                          <a:effectLst/>
                        </a:rPr>
                      </a:br>
                      <a:endParaRPr lang="en-US" sz="1000" dirty="0">
                        <a:solidFill>
                          <a:srgbClr val="18191A"/>
                        </a:solidFill>
                        <a:effectLst/>
                      </a:endParaRPr>
                    </a:p>
                  </a:txBody>
                  <a:tcPr marL="41840" marR="41840" marT="20920" marB="20920">
                    <a:lnL>
                      <a:noFill/>
                    </a:lnL>
                    <a:lnR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18191A"/>
                          </a:solidFill>
                          <a:effectLst/>
                        </a:rPr>
                        <a:t>5 + 4 * length</a:t>
                      </a:r>
                      <a:br>
                        <a:rPr lang="en-US" sz="1000">
                          <a:solidFill>
                            <a:srgbClr val="18191A"/>
                          </a:solidFill>
                          <a:effectLst/>
                        </a:rPr>
                      </a:br>
                      <a:endParaRPr lang="en-US" sz="1000">
                        <a:solidFill>
                          <a:srgbClr val="18191A"/>
                        </a:solidFill>
                        <a:effectLst/>
                      </a:endParaRPr>
                    </a:p>
                  </a:txBody>
                  <a:tcPr marL="41840" marR="41840" marT="20920" marB="20920">
                    <a:lnL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18191A"/>
                          </a:solidFill>
                          <a:effectLst/>
                        </a:rPr>
                        <a:t>&lt; int.MaxValue length</a:t>
                      </a:r>
                    </a:p>
                  </a:txBody>
                  <a:tcPr marL="41840" marR="41840" marT="20920" marB="20920">
                    <a:lnL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058833"/>
                  </a:ext>
                </a:extLst>
              </a:tr>
              <a:tr h="418398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18191A"/>
                          </a:solidFill>
                          <a:effectLst/>
                        </a:rPr>
                        <a:t>&lt;type&gt; </a:t>
                      </a:r>
                      <a:r>
                        <a:rPr lang="ko-KR" altLang="en-US" sz="1000">
                          <a:solidFill>
                            <a:srgbClr val="18191A"/>
                          </a:solidFill>
                          <a:effectLst/>
                        </a:rPr>
                        <a:t>배열</a:t>
                      </a:r>
                      <a:br>
                        <a:rPr lang="ko-KR" altLang="en-US" sz="1000">
                          <a:solidFill>
                            <a:srgbClr val="18191A"/>
                          </a:solidFill>
                          <a:effectLst/>
                        </a:rPr>
                      </a:br>
                      <a:endParaRPr lang="ko-KR" altLang="en-US" sz="1000">
                        <a:solidFill>
                          <a:srgbClr val="18191A"/>
                        </a:solidFill>
                        <a:effectLst/>
                      </a:endParaRPr>
                    </a:p>
                  </a:txBody>
                  <a:tcPr marL="41840" marR="41840" marT="20920" marB="20920">
                    <a:lnL>
                      <a:noFill/>
                    </a:lnL>
                    <a:lnR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18191A"/>
                          </a:solidFill>
                          <a:effectLst/>
                        </a:rPr>
                        <a:t>4 + size(entries) - count(entries)</a:t>
                      </a:r>
                      <a:br>
                        <a:rPr lang="en-US" sz="1000">
                          <a:solidFill>
                            <a:srgbClr val="18191A"/>
                          </a:solidFill>
                          <a:effectLst/>
                        </a:rPr>
                      </a:br>
                      <a:endParaRPr lang="en-US" sz="1000">
                        <a:solidFill>
                          <a:srgbClr val="18191A"/>
                        </a:solidFill>
                        <a:effectLst/>
                      </a:endParaRPr>
                    </a:p>
                  </a:txBody>
                  <a:tcPr marL="41840" marR="41840" marT="20920" marB="20920">
                    <a:lnL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18191A"/>
                          </a:solidFill>
                          <a:effectLst/>
                        </a:rPr>
                        <a:t>&lt; short.MaxValue length</a:t>
                      </a:r>
                    </a:p>
                  </a:txBody>
                  <a:tcPr marL="41840" marR="41840" marT="20920" marB="20920">
                    <a:lnL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15573"/>
                  </a:ext>
                </a:extLst>
              </a:tr>
              <a:tr h="292879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18191A"/>
                          </a:solidFill>
                          <a:effectLst/>
                        </a:rPr>
                        <a:t>hashtable</a:t>
                      </a:r>
                      <a:br>
                        <a:rPr lang="en-US" sz="1000">
                          <a:solidFill>
                            <a:srgbClr val="18191A"/>
                          </a:solidFill>
                          <a:effectLst/>
                        </a:rPr>
                      </a:br>
                      <a:endParaRPr lang="en-US" sz="1000">
                        <a:solidFill>
                          <a:srgbClr val="18191A"/>
                        </a:solidFill>
                        <a:effectLst/>
                      </a:endParaRPr>
                    </a:p>
                  </a:txBody>
                  <a:tcPr marL="41840" marR="41840" marT="20920" marB="20920">
                    <a:lnL>
                      <a:noFill/>
                    </a:lnL>
                    <a:lnR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solidFill>
                            <a:srgbClr val="18191A"/>
                          </a:solidFill>
                          <a:effectLst/>
                        </a:rPr>
                        <a:t>3 + size(keys) + size(values)</a:t>
                      </a:r>
                      <a:br>
                        <a:rPr lang="en-US" sz="1000" dirty="0">
                          <a:solidFill>
                            <a:srgbClr val="18191A"/>
                          </a:solidFill>
                          <a:effectLst/>
                        </a:rPr>
                      </a:br>
                      <a:endParaRPr lang="en-US" sz="1000" dirty="0">
                        <a:solidFill>
                          <a:srgbClr val="18191A"/>
                        </a:solidFill>
                        <a:effectLst/>
                      </a:endParaRPr>
                    </a:p>
                  </a:txBody>
                  <a:tcPr marL="41840" marR="41840" marT="20920" marB="20920">
                    <a:lnL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18191A"/>
                          </a:solidFill>
                          <a:effectLst/>
                        </a:rPr>
                        <a:t>&lt; short.MaxValue pairs</a:t>
                      </a:r>
                    </a:p>
                  </a:txBody>
                  <a:tcPr marL="41840" marR="41840" marT="20920" marB="20920">
                    <a:lnL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845146"/>
                  </a:ext>
                </a:extLst>
              </a:tr>
              <a:tr h="418398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18191A"/>
                          </a:solidFill>
                          <a:effectLst/>
                        </a:rPr>
                        <a:t>dictionary</a:t>
                      </a:r>
                      <a:br>
                        <a:rPr lang="en-US" sz="1000">
                          <a:solidFill>
                            <a:srgbClr val="18191A"/>
                          </a:solidFill>
                          <a:effectLst/>
                        </a:rPr>
                      </a:br>
                      <a:endParaRPr lang="en-US" sz="1000">
                        <a:solidFill>
                          <a:srgbClr val="18191A"/>
                        </a:solidFill>
                        <a:effectLst/>
                      </a:endParaRPr>
                    </a:p>
                  </a:txBody>
                  <a:tcPr marL="41840" marR="41840" marT="20920" marB="20920">
                    <a:lnL>
                      <a:noFill/>
                    </a:lnL>
                    <a:lnR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solidFill>
                            <a:srgbClr val="18191A"/>
                          </a:solidFill>
                          <a:effectLst/>
                        </a:rPr>
                        <a:t>3 + size(keys) + size(values)</a:t>
                      </a:r>
                      <a:br>
                        <a:rPr lang="en-US" sz="1000" dirty="0">
                          <a:solidFill>
                            <a:srgbClr val="18191A"/>
                          </a:solidFill>
                          <a:effectLst/>
                        </a:rPr>
                      </a:br>
                      <a:endParaRPr lang="en-US" sz="1000" dirty="0">
                        <a:solidFill>
                          <a:srgbClr val="18191A"/>
                        </a:solidFill>
                        <a:effectLst/>
                      </a:endParaRPr>
                    </a:p>
                  </a:txBody>
                  <a:tcPr marL="41840" marR="41840" marT="20920" marB="20920">
                    <a:lnL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000" dirty="0">
                          <a:solidFill>
                            <a:srgbClr val="18191A"/>
                          </a:solidFill>
                          <a:effectLst/>
                        </a:rPr>
                        <a:t>&lt; </a:t>
                      </a:r>
                      <a:r>
                        <a:rPr lang="en-US" altLang="ko-KR" sz="1000" dirty="0" err="1">
                          <a:solidFill>
                            <a:srgbClr val="18191A"/>
                          </a:solidFill>
                          <a:effectLst/>
                        </a:rPr>
                        <a:t>short.MaxValue</a:t>
                      </a:r>
                      <a:r>
                        <a:rPr lang="en-US" altLang="ko-KR" sz="1000" dirty="0">
                          <a:solidFill>
                            <a:srgbClr val="18191A"/>
                          </a:solidFill>
                          <a:effectLst/>
                        </a:rPr>
                        <a:t> pairs</a:t>
                      </a:r>
                      <a:br>
                        <a:rPr lang="en-US" altLang="ko-KR" sz="1000" dirty="0">
                          <a:solidFill>
                            <a:srgbClr val="18191A"/>
                          </a:solidFill>
                          <a:effectLst/>
                        </a:rPr>
                      </a:br>
                      <a:r>
                        <a:rPr lang="en-US" altLang="ko-KR" sz="1000" dirty="0">
                          <a:solidFill>
                            <a:srgbClr val="18191A"/>
                          </a:solidFill>
                          <a:effectLst/>
                        </a:rPr>
                        <a:t>K- </a:t>
                      </a:r>
                      <a:r>
                        <a:rPr lang="ko-KR" altLang="en-US" sz="1000" dirty="0">
                          <a:solidFill>
                            <a:srgbClr val="18191A"/>
                          </a:solidFill>
                          <a:effectLst/>
                        </a:rPr>
                        <a:t>또는 </a:t>
                      </a:r>
                      <a:r>
                        <a:rPr lang="en-US" altLang="ko-KR" sz="1000" dirty="0">
                          <a:solidFill>
                            <a:srgbClr val="18191A"/>
                          </a:solidFill>
                          <a:effectLst/>
                        </a:rPr>
                        <a:t>V-</a:t>
                      </a:r>
                      <a:r>
                        <a:rPr lang="ko-KR" altLang="en-US" sz="1000" dirty="0">
                          <a:solidFill>
                            <a:srgbClr val="18191A"/>
                          </a:solidFill>
                          <a:effectLst/>
                        </a:rPr>
                        <a:t>타입이 객체인 경우 추가적인 크기</a:t>
                      </a:r>
                    </a:p>
                  </a:txBody>
                  <a:tcPr marL="41840" marR="41840" marT="20920" marB="20920">
                    <a:lnL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29283"/>
                  </a:ext>
                </a:extLst>
              </a:tr>
            </a:tbl>
          </a:graphicData>
        </a:graphic>
      </p:graphicFrame>
      <p:sp>
        <p:nvSpPr>
          <p:cNvPr id="11" name="Rectangle 1">
            <a:extLst>
              <a:ext uri="{FF2B5EF4-FFF2-40B4-BE49-F238E27FC236}">
                <a16:creationId xmlns:a16="http://schemas.microsoft.com/office/drawing/2014/main" id="{84B817C4-F95C-7C72-6B05-4B989C41A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6363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677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코로나 유의사항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7455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11413648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Photon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타입등록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(Serialization)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C91054-C05F-71D5-4076-1F5FC8E4F1AB}"/>
              </a:ext>
            </a:extLst>
          </p:cNvPr>
          <p:cNvSpPr txBox="1"/>
          <p:nvPr/>
        </p:nvSpPr>
        <p:spPr>
          <a:xfrm>
            <a:off x="241300" y="1106548"/>
            <a:ext cx="60993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+mj-lt"/>
              </a:rPr>
              <a:t>Photon </a:t>
            </a:r>
            <a:r>
              <a:rPr lang="ko-KR" altLang="en-US" sz="2400" b="1" dirty="0">
                <a:latin typeface="+mj-lt"/>
              </a:rPr>
              <a:t>유니티 네트워킹의 추가 타입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84B817C4-F95C-7C72-6B05-4B989C41A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6363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63C5A75-21B3-0321-8502-82ACC33E23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590313"/>
              </p:ext>
            </p:extLst>
          </p:nvPr>
        </p:nvGraphicFramePr>
        <p:xfrm>
          <a:off x="472273" y="1768436"/>
          <a:ext cx="11413647" cy="3823085"/>
        </p:xfrm>
        <a:graphic>
          <a:graphicData uri="http://schemas.openxmlformats.org/drawingml/2006/table">
            <a:tbl>
              <a:tblPr/>
              <a:tblGrid>
                <a:gridCol w="3804549">
                  <a:extLst>
                    <a:ext uri="{9D8B030D-6E8A-4147-A177-3AD203B41FA5}">
                      <a16:colId xmlns:a16="http://schemas.microsoft.com/office/drawing/2014/main" val="740462604"/>
                    </a:ext>
                  </a:extLst>
                </a:gridCol>
                <a:gridCol w="3804549">
                  <a:extLst>
                    <a:ext uri="{9D8B030D-6E8A-4147-A177-3AD203B41FA5}">
                      <a16:colId xmlns:a16="http://schemas.microsoft.com/office/drawing/2014/main" val="2435391029"/>
                    </a:ext>
                  </a:extLst>
                </a:gridCol>
                <a:gridCol w="3804549">
                  <a:extLst>
                    <a:ext uri="{9D8B030D-6E8A-4147-A177-3AD203B41FA5}">
                      <a16:colId xmlns:a16="http://schemas.microsoft.com/office/drawing/2014/main" val="4004051408"/>
                    </a:ext>
                  </a:extLst>
                </a:gridCol>
              </a:tblGrid>
              <a:tr h="764617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b="1">
                          <a:solidFill>
                            <a:srgbClr val="949799"/>
                          </a:solidFill>
                          <a:effectLst/>
                        </a:rPr>
                        <a:t>타임 </a:t>
                      </a:r>
                      <a:r>
                        <a:rPr lang="en-US" altLang="ko-KR" b="1">
                          <a:solidFill>
                            <a:srgbClr val="949799"/>
                          </a:solidFill>
                          <a:effectLst/>
                        </a:rPr>
                        <a:t>(</a:t>
                      </a:r>
                      <a:r>
                        <a:rPr lang="en-US" b="1">
                          <a:solidFill>
                            <a:srgbClr val="949799"/>
                          </a:solidFill>
                          <a:effectLst/>
                        </a:rPr>
                        <a:t>C#)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b="1">
                          <a:solidFill>
                            <a:srgbClr val="949799"/>
                          </a:solidFill>
                          <a:effectLst/>
                        </a:rPr>
                        <a:t>크기 </a:t>
                      </a:r>
                      <a:r>
                        <a:rPr lang="en-US" altLang="ko-KR" b="1">
                          <a:solidFill>
                            <a:srgbClr val="949799"/>
                          </a:solidFill>
                          <a:effectLst/>
                        </a:rPr>
                        <a:t>[</a:t>
                      </a:r>
                      <a:r>
                        <a:rPr lang="en-US" b="1">
                          <a:solidFill>
                            <a:srgbClr val="949799"/>
                          </a:solidFill>
                          <a:effectLst/>
                        </a:rPr>
                        <a:t>bytes]</a:t>
                      </a:r>
                    </a:p>
                  </a:txBody>
                  <a:tcPr>
                    <a:lnL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b="1">
                          <a:solidFill>
                            <a:srgbClr val="949799"/>
                          </a:solidFill>
                          <a:effectLst/>
                        </a:rPr>
                        <a:t>설명</a:t>
                      </a:r>
                    </a:p>
                  </a:txBody>
                  <a:tcPr>
                    <a:lnL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983056"/>
                  </a:ext>
                </a:extLst>
              </a:tr>
              <a:tr h="764617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solidFill>
                            <a:srgbClr val="18191A"/>
                          </a:solidFill>
                          <a:effectLst/>
                        </a:rPr>
                        <a:t>Vector2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>
                          <a:solidFill>
                            <a:srgbClr val="18191A"/>
                          </a:solidFill>
                          <a:effectLst/>
                        </a:rPr>
                        <a:t>12</a:t>
                      </a:r>
                    </a:p>
                  </a:txBody>
                  <a:tcPr>
                    <a:lnL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solidFill>
                            <a:srgbClr val="18191A"/>
                          </a:solidFill>
                          <a:effectLst/>
                        </a:rPr>
                        <a:t>2 floats</a:t>
                      </a:r>
                    </a:p>
                  </a:txBody>
                  <a:tcPr>
                    <a:lnL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929076"/>
                  </a:ext>
                </a:extLst>
              </a:tr>
              <a:tr h="764617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solidFill>
                            <a:srgbClr val="18191A"/>
                          </a:solidFill>
                          <a:effectLst/>
                        </a:rPr>
                        <a:t>Vector3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dirty="0">
                          <a:solidFill>
                            <a:srgbClr val="18191A"/>
                          </a:solidFill>
                          <a:effectLst/>
                        </a:rPr>
                        <a:t>16</a:t>
                      </a:r>
                    </a:p>
                  </a:txBody>
                  <a:tcPr>
                    <a:lnL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solidFill>
                            <a:srgbClr val="18191A"/>
                          </a:solidFill>
                          <a:effectLst/>
                        </a:rPr>
                        <a:t>3 floats</a:t>
                      </a:r>
                    </a:p>
                  </a:txBody>
                  <a:tcPr>
                    <a:lnL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961781"/>
                  </a:ext>
                </a:extLst>
              </a:tr>
              <a:tr h="764617"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solidFill>
                            <a:srgbClr val="18191A"/>
                          </a:solidFill>
                          <a:effectLst/>
                        </a:rPr>
                        <a:t>Quaternion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dirty="0">
                          <a:solidFill>
                            <a:srgbClr val="18191A"/>
                          </a:solidFill>
                          <a:effectLst/>
                        </a:rPr>
                        <a:t>20</a:t>
                      </a:r>
                    </a:p>
                  </a:txBody>
                  <a:tcPr>
                    <a:lnL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solidFill>
                            <a:srgbClr val="18191A"/>
                          </a:solidFill>
                          <a:effectLst/>
                        </a:rPr>
                        <a:t>4 floats</a:t>
                      </a:r>
                    </a:p>
                  </a:txBody>
                  <a:tcPr>
                    <a:lnL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600463"/>
                  </a:ext>
                </a:extLst>
              </a:tr>
              <a:tr h="764617">
                <a:tc>
                  <a:txBody>
                    <a:bodyPr/>
                    <a:lstStyle/>
                    <a:p>
                      <a:pPr fontAlgn="t"/>
                      <a:r>
                        <a:rPr lang="en-US" dirty="0" err="1">
                          <a:solidFill>
                            <a:srgbClr val="18191A"/>
                          </a:solidFill>
                          <a:effectLst/>
                        </a:rPr>
                        <a:t>PhotonPlayer</a:t>
                      </a:r>
                      <a:endParaRPr lang="en-US" dirty="0">
                        <a:solidFill>
                          <a:srgbClr val="18191A"/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dirty="0">
                          <a:solidFill>
                            <a:srgbClr val="18191A"/>
                          </a:solidFill>
                          <a:effectLst/>
                        </a:rPr>
                        <a:t>8</a:t>
                      </a:r>
                    </a:p>
                  </a:txBody>
                  <a:tcPr>
                    <a:lnL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solidFill>
                            <a:srgbClr val="18191A"/>
                          </a:solidFill>
                          <a:effectLst/>
                        </a:rPr>
                        <a:t>integer PhotonPlayer.ID</a:t>
                      </a:r>
                    </a:p>
                  </a:txBody>
                  <a:tcPr>
                    <a:lnL w="9525" cap="flat" cmpd="sng" algn="ctr">
                      <a:solidFill>
                        <a:srgbClr val="E3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406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2169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11413648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Photon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타입등록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(Serialization)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C91054-C05F-71D5-4076-1F5FC8E4F1AB}"/>
              </a:ext>
            </a:extLst>
          </p:cNvPr>
          <p:cNvSpPr txBox="1"/>
          <p:nvPr/>
        </p:nvSpPr>
        <p:spPr>
          <a:xfrm>
            <a:off x="241300" y="1106548"/>
            <a:ext cx="11756432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j-lt"/>
              </a:rPr>
              <a:t>커스텀 타입</a:t>
            </a:r>
            <a:endParaRPr lang="en-US" altLang="ko-KR" sz="2400" b="1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b="1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직렬화</a:t>
            </a:r>
            <a:r>
              <a:rPr lang="en-US" altLang="ko-KR" sz="2000" dirty="0">
                <a:latin typeface="+mn-ea"/>
              </a:rPr>
              <a:t>/</a:t>
            </a:r>
            <a:r>
              <a:rPr lang="ko-KR" altLang="en-US" sz="2000" dirty="0">
                <a:latin typeface="+mn-ea"/>
              </a:rPr>
              <a:t>비직렬화</a:t>
            </a:r>
            <a:endParaRPr lang="en-US" altLang="ko-KR" sz="2000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기본적인 개념은 두 개의 메소드를 통해 클래스를 </a:t>
            </a:r>
            <a:r>
              <a:rPr lang="en-US" altLang="ko-KR" sz="2000" dirty="0">
                <a:latin typeface="+mn-ea"/>
              </a:rPr>
              <a:t>byte-</a:t>
            </a:r>
            <a:r>
              <a:rPr lang="ko-KR" altLang="en-US" sz="2000" dirty="0">
                <a:latin typeface="+mn-ea"/>
              </a:rPr>
              <a:t>배열로 그리고 </a:t>
            </a:r>
            <a:r>
              <a:rPr lang="en-US" altLang="ko-KR" sz="2000" dirty="0">
                <a:latin typeface="+mn-ea"/>
              </a:rPr>
              <a:t>byte-</a:t>
            </a:r>
            <a:r>
              <a:rPr lang="ko-KR" altLang="en-US" sz="2000" dirty="0">
                <a:latin typeface="+mn-ea"/>
              </a:rPr>
              <a:t>배열을 클래스로 해주는 것을 구현</a:t>
            </a:r>
            <a:endParaRPr lang="en-US" altLang="ko-KR" sz="2000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스트림 버퍼를 사용한 직렬화</a:t>
            </a:r>
            <a:r>
              <a:rPr lang="en-US" altLang="ko-KR" sz="2000" dirty="0">
                <a:latin typeface="+mn-ea"/>
              </a:rPr>
              <a:t>/</a:t>
            </a:r>
            <a:r>
              <a:rPr lang="ko-KR" altLang="en-US" sz="2000" dirty="0">
                <a:latin typeface="+mn-ea"/>
              </a:rPr>
              <a:t>비직렬화</a:t>
            </a:r>
            <a:endParaRPr lang="en-US" altLang="ko-KR" sz="2000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이 클래스를 </a:t>
            </a:r>
            <a:r>
              <a:rPr lang="en-US" altLang="ko-KR" sz="2000" dirty="0">
                <a:latin typeface="+mn-ea"/>
              </a:rPr>
              <a:t>Photon API </a:t>
            </a:r>
            <a:r>
              <a:rPr lang="ko-KR" altLang="en-US" sz="2000" dirty="0">
                <a:latin typeface="+mn-ea"/>
              </a:rPr>
              <a:t>에 등록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84B817C4-F95C-7C72-6B05-4B989C41A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6363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027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11413648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Photon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타입등록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(Serialization)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C91054-C05F-71D5-4076-1F5FC8E4F1AB}"/>
              </a:ext>
            </a:extLst>
          </p:cNvPr>
          <p:cNvSpPr txBox="1"/>
          <p:nvPr/>
        </p:nvSpPr>
        <p:spPr>
          <a:xfrm>
            <a:off x="241300" y="1106548"/>
            <a:ext cx="1175643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j-lt"/>
              </a:rPr>
              <a:t>커스텀 타입</a:t>
            </a:r>
            <a:endParaRPr lang="en-US" altLang="ko-KR" sz="2400" b="1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b="1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Byte Array Method</a:t>
            </a:r>
            <a:endParaRPr lang="ko-KR" altLang="en-US" sz="2000" dirty="0">
              <a:latin typeface="+mn-ea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84B817C4-F95C-7C72-6B05-4B989C41A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6363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1F142F-9DA3-5BE5-44F3-78B82EE5E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34" y="2415886"/>
            <a:ext cx="9516803" cy="8097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6693D74-1F54-873C-9317-E997FF394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34" y="3429000"/>
            <a:ext cx="7954485" cy="5430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1B667E7-EE83-D159-C56C-060FC9E53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4155" y="3863279"/>
            <a:ext cx="3572374" cy="5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14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11413648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Photon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타입등록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(Serialization)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84B817C4-F95C-7C72-6B05-4B989C41A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6363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805BF0C-8B4E-8D86-6AE2-758865C40C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51"/>
          <a:stretch/>
        </p:blipFill>
        <p:spPr>
          <a:xfrm>
            <a:off x="389175" y="1249037"/>
            <a:ext cx="11413649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8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11413648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Photon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타입등록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(Serialization)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84B817C4-F95C-7C72-6B05-4B989C41A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6363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021918-7A28-6083-B57F-3B9414102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361" y="1088785"/>
            <a:ext cx="9507277" cy="44392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CC8D890-E0D1-5162-64A2-A28D01579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297" y="5528055"/>
            <a:ext cx="8268854" cy="5715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FF8F80F-1422-B6C5-2855-1BF41E13B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738" y="6099635"/>
            <a:ext cx="2600688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081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11413648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Photon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타입등록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(Serialization)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C91054-C05F-71D5-4076-1F5FC8E4F1AB}"/>
              </a:ext>
            </a:extLst>
          </p:cNvPr>
          <p:cNvSpPr txBox="1"/>
          <p:nvPr/>
        </p:nvSpPr>
        <p:spPr>
          <a:xfrm>
            <a:off x="241300" y="1106548"/>
            <a:ext cx="1175643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j-lt"/>
              </a:rPr>
              <a:t>커스텀 타입</a:t>
            </a:r>
            <a:endParaRPr lang="en-US" altLang="ko-KR" sz="2400" b="1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b="1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n-ea"/>
              </a:rPr>
              <a:t>StreamBuffer</a:t>
            </a:r>
            <a:r>
              <a:rPr lang="en-US" altLang="ko-KR" sz="2000" dirty="0">
                <a:latin typeface="+mn-ea"/>
              </a:rPr>
              <a:t> Method</a:t>
            </a:r>
            <a:endParaRPr lang="ko-KR" altLang="en-US" sz="2000" dirty="0">
              <a:latin typeface="+mn-ea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84B817C4-F95C-7C72-6B05-4B989C41A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6363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9593BD2-862E-F771-74C9-2948587BE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34" y="2335721"/>
            <a:ext cx="9545382" cy="8192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D6C5700-E1F7-CBB6-E935-CC4878C1D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34" y="3429000"/>
            <a:ext cx="7516274" cy="55252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1A9A917-4321-88E4-07DC-4B65C73C6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4505" y="3910642"/>
            <a:ext cx="4001058" cy="5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27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11413648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Photon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타입등록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(Serialization)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84B817C4-F95C-7C72-6B05-4B989C41A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6363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851414-5D58-C166-CBEB-CDD9BCFC48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264"/>
          <a:stretch/>
        </p:blipFill>
        <p:spPr>
          <a:xfrm>
            <a:off x="337734" y="1283013"/>
            <a:ext cx="11595658" cy="160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816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11413648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Photon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타입등록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(Serialization)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84B817C4-F95C-7C72-6B05-4B989C41A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6363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154DC7-D28E-6FFC-9246-F47ACD83C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269887"/>
            <a:ext cx="7802064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512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11413648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Photon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타입등록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(Serialization)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84B817C4-F95C-7C72-6B05-4B989C41A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6363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3CA26D-BCFD-37F8-EC91-60F6694252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440"/>
          <a:stretch/>
        </p:blipFill>
        <p:spPr>
          <a:xfrm>
            <a:off x="207245" y="1350273"/>
            <a:ext cx="7418235" cy="34390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1F05A1A-8E27-E096-59D5-63D9CC224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0" y="5032375"/>
            <a:ext cx="8554644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250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11413648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Photon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타입등록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(Serialization)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C91054-C05F-71D5-4076-1F5FC8E4F1AB}"/>
              </a:ext>
            </a:extLst>
          </p:cNvPr>
          <p:cNvSpPr txBox="1"/>
          <p:nvPr/>
        </p:nvSpPr>
        <p:spPr>
          <a:xfrm>
            <a:off x="241300" y="1106548"/>
            <a:ext cx="1175643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j-lt"/>
              </a:rPr>
              <a:t>커스텀 타입</a:t>
            </a:r>
            <a:endParaRPr lang="en-US" altLang="ko-KR" sz="2400" b="1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b="1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j-lt"/>
              </a:rPr>
              <a:t>UnityEngine.Color</a:t>
            </a:r>
            <a:endParaRPr lang="en-US" altLang="ko-KR" sz="20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j-lt"/>
              </a:rPr>
              <a:t>ColorSerialization.cs</a:t>
            </a:r>
            <a:r>
              <a:rPr lang="en-US" altLang="ko-KR" sz="2000" dirty="0">
                <a:latin typeface="+mj-lt"/>
              </a:rPr>
              <a:t>  -</a:t>
            </a:r>
            <a:r>
              <a:rPr lang="ko-KR" altLang="en-US" sz="2000" dirty="0">
                <a:latin typeface="+mj-lt"/>
              </a:rPr>
              <a:t> </a:t>
            </a:r>
            <a:r>
              <a:rPr lang="en-US" altLang="ko-KR" sz="2000" dirty="0">
                <a:latin typeface="+mj-lt"/>
              </a:rPr>
              <a:t>static</a:t>
            </a:r>
            <a:r>
              <a:rPr lang="ko-KR" altLang="en-US" sz="2000" dirty="0">
                <a:latin typeface="+mj-lt"/>
              </a:rPr>
              <a:t> </a:t>
            </a:r>
            <a:r>
              <a:rPr lang="en-US" altLang="ko-KR" sz="2000" dirty="0">
                <a:latin typeface="+mj-lt"/>
              </a:rPr>
              <a:t>method</a:t>
            </a:r>
            <a:r>
              <a:rPr lang="ko-KR" altLang="en-US" sz="2000" dirty="0">
                <a:latin typeface="+mj-lt"/>
              </a:rPr>
              <a:t> 사용</a:t>
            </a:r>
            <a:endParaRPr lang="en-US" altLang="ko-KR" sz="2000" dirty="0">
              <a:latin typeface="+mj-lt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84B817C4-F95C-7C72-6B05-4B989C41A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6363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273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코로나 유의 사항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89A7C79-E5D6-455A-82BF-5E31B3238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CDD423-3F97-4D53-BB9B-68DE1DE2AD96}"/>
              </a:ext>
            </a:extLst>
          </p:cNvPr>
          <p:cNvSpPr txBox="1"/>
          <p:nvPr/>
        </p:nvSpPr>
        <p:spPr>
          <a:xfrm>
            <a:off x="403412" y="1452282"/>
            <a:ext cx="117885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등교 전 코로나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19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증상 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발열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두통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인후통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기침 등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 행동요령</a:t>
            </a:r>
            <a:endParaRPr lang="en-US" altLang="ko-KR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https://www.ck.ac.kr/archives/175303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학교 등교 안내 사항</a:t>
            </a:r>
            <a:endParaRPr lang="en-US" altLang="ko-KR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https://cafe.naver.com/chungkanggame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40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    귀가조치 및 등교 후 발열증상시 스쿨 행정실</a:t>
            </a:r>
            <a:r>
              <a:rPr lang="en-US" altLang="ko-KR" sz="240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(031-639-4502)</a:t>
            </a:r>
            <a:r>
              <a:rPr lang="ko-KR" altLang="en-US" sz="240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로 꼭</a:t>
            </a:r>
            <a:r>
              <a:rPr lang="en-US" altLang="ko-KR" sz="240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! </a:t>
            </a:r>
            <a:r>
              <a:rPr lang="ko-KR" altLang="en-US" sz="240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연락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95665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11413648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Photon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타입등록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(Serialization)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84B817C4-F95C-7C72-6B05-4B989C41A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6363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505CD76-2D68-DABA-AD70-15D9C6BFD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38" y="1168977"/>
            <a:ext cx="7725853" cy="49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21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11413648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Photon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타입등록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(Serialization)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84B817C4-F95C-7C72-6B05-4B989C41A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6363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BC88F8-7947-1989-1C0C-7B4FEFC3D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217063"/>
            <a:ext cx="7201905" cy="36200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6A7BB89-EA13-084A-EA71-A3AA94A71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0" y="5147806"/>
            <a:ext cx="7525800" cy="12574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EDFDF73-812E-91E1-7FF8-E279F35155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912" t="45327" r="58591" b="19641"/>
          <a:stretch/>
        </p:blipFill>
        <p:spPr>
          <a:xfrm>
            <a:off x="9847384" y="5653067"/>
            <a:ext cx="1306286" cy="246951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EFE0AAF-FEA3-9673-48C1-25AE345041DE}"/>
              </a:ext>
            </a:extLst>
          </p:cNvPr>
          <p:cNvCxnSpPr>
            <a:cxnSpLocks/>
            <a:stCxn id="13" idx="1"/>
            <a:endCxn id="8" idx="3"/>
          </p:cNvCxnSpPr>
          <p:nvPr/>
        </p:nvCxnSpPr>
        <p:spPr>
          <a:xfrm flipH="1">
            <a:off x="7767100" y="5776543"/>
            <a:ext cx="2080284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4371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249314" cy="2852737"/>
          </a:xfrm>
        </p:spPr>
        <p:txBody>
          <a:bodyPr/>
          <a:lstStyle/>
          <a:p>
            <a:r>
              <a:rPr lang="en-US" altLang="ko-KR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Photon RPC</a:t>
            </a:r>
            <a:endParaRPr lang="ko-KR" altLang="en-US" sz="6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2681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Photon RPC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+mn-ea"/>
              </a:rPr>
              <a:t>RPC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원격 </a:t>
            </a:r>
            <a:r>
              <a:rPr lang="ko-KR" altLang="en-US" sz="2000" dirty="0" err="1">
                <a:latin typeface="+mn-ea"/>
              </a:rPr>
              <a:t>프로시져</a:t>
            </a:r>
            <a:r>
              <a:rPr lang="ko-KR" altLang="en-US" sz="2000" dirty="0">
                <a:latin typeface="+mn-ea"/>
              </a:rPr>
              <a:t> 호출은 이름 그대로 </a:t>
            </a:r>
            <a:r>
              <a:rPr lang="en-US" altLang="ko-KR" sz="2000" dirty="0">
                <a:latin typeface="+mn-ea"/>
              </a:rPr>
              <a:t>(</a:t>
            </a:r>
            <a:r>
              <a:rPr lang="ko-KR" altLang="en-US" sz="2000" dirty="0">
                <a:latin typeface="+mn-ea"/>
              </a:rPr>
              <a:t>같은 룸에 있는</a:t>
            </a:r>
            <a:r>
              <a:rPr lang="en-US" altLang="ko-KR" sz="2000" dirty="0">
                <a:latin typeface="+mn-ea"/>
              </a:rPr>
              <a:t>)</a:t>
            </a:r>
            <a:r>
              <a:rPr lang="ko-KR" altLang="en-US" sz="2000" dirty="0">
                <a:latin typeface="+mn-ea"/>
              </a:rPr>
              <a:t>원격 클라이언트에 있는 메소드를 호출</a:t>
            </a:r>
            <a:br>
              <a:rPr lang="en-US" altLang="ko-KR" sz="2000" dirty="0">
                <a:latin typeface="+mn-ea"/>
              </a:rPr>
            </a:br>
            <a:r>
              <a:rPr lang="ko-KR" altLang="en-US" sz="2000" dirty="0">
                <a:latin typeface="+mn-ea"/>
              </a:rPr>
              <a:t>메소드의 이름을 문자열로 호출</a:t>
            </a:r>
            <a:endParaRPr lang="en-US" altLang="ko-KR" sz="20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메소드에 대해서 원격 호출을 사용하려면 </a:t>
            </a:r>
            <a:r>
              <a:rPr lang="en-US" altLang="ko-KR" sz="2000" dirty="0">
                <a:latin typeface="+mn-ea"/>
              </a:rPr>
              <a:t>[</a:t>
            </a:r>
            <a:r>
              <a:rPr lang="en-US" altLang="ko-KR" sz="2000" dirty="0" err="1">
                <a:latin typeface="+mn-ea"/>
              </a:rPr>
              <a:t>PunRPC</a:t>
            </a:r>
            <a:r>
              <a:rPr lang="en-US" altLang="ko-KR" sz="2000" dirty="0">
                <a:latin typeface="+mn-ea"/>
              </a:rPr>
              <a:t>] </a:t>
            </a:r>
            <a:r>
              <a:rPr lang="ko-KR" altLang="en-US" sz="2000" dirty="0">
                <a:latin typeface="+mn-ea"/>
              </a:rPr>
              <a:t>속성을 적용</a:t>
            </a:r>
            <a:endParaRPr lang="en-US" altLang="ko-KR" sz="20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 스크립트가 </a:t>
            </a:r>
            <a:r>
              <a:rPr lang="en-US" altLang="ko-KR" sz="2000" dirty="0" err="1">
                <a:latin typeface="+mn-ea"/>
              </a:rPr>
              <a:t>MonoBehaviourPun</a:t>
            </a:r>
            <a:r>
              <a:rPr lang="ko-KR" altLang="en-US" sz="2000" dirty="0">
                <a:latin typeface="+mn-ea"/>
              </a:rPr>
              <a:t>를 상속 하면 </a:t>
            </a:r>
            <a:r>
              <a:rPr lang="en-US" altLang="ko-KR" sz="2000" dirty="0" err="1">
                <a:latin typeface="+mn-ea"/>
              </a:rPr>
              <a:t>this.photonView.RPC</a:t>
            </a:r>
            <a:r>
              <a:rPr lang="en-US" altLang="ko-KR" sz="2000" dirty="0">
                <a:latin typeface="+mn-ea"/>
              </a:rPr>
              <a:t>() </a:t>
            </a:r>
            <a:r>
              <a:rPr lang="ko-KR" altLang="en-US" sz="2000" dirty="0">
                <a:latin typeface="+mn-ea"/>
              </a:rPr>
              <a:t>를 사용 할 수 있음</a:t>
            </a:r>
            <a:endParaRPr lang="en-US" altLang="ko-KR" sz="20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n-ea"/>
              </a:rPr>
              <a:t>Shotcut</a:t>
            </a:r>
            <a:r>
              <a:rPr lang="en-US" altLang="ko-KR" sz="2000" dirty="0">
                <a:latin typeface="+mn-ea"/>
              </a:rPr>
              <a:t> - </a:t>
            </a:r>
            <a:r>
              <a:rPr lang="ko-KR" altLang="en-US" sz="2000" dirty="0">
                <a:latin typeface="+mn-ea"/>
              </a:rPr>
              <a:t>문자열은 네트워크를 통한 전송에서 가장 비효율적이기 때문에 </a:t>
            </a:r>
            <a:r>
              <a:rPr lang="en-US" altLang="ko-KR" sz="2000" dirty="0">
                <a:latin typeface="+mn-ea"/>
              </a:rPr>
              <a:t>PUN</a:t>
            </a:r>
            <a:r>
              <a:rPr lang="ko-KR" altLang="en-US" sz="2000" dirty="0">
                <a:latin typeface="+mn-ea"/>
              </a:rPr>
              <a:t>은 문자열을 줄여서 전송하는 트릭을 사용</a:t>
            </a:r>
            <a:br>
              <a:rPr lang="en-US" altLang="ko-KR" sz="2000" dirty="0">
                <a:latin typeface="+mn-ea"/>
              </a:rPr>
            </a:br>
            <a:r>
              <a:rPr lang="en-US" altLang="ko-KR" sz="2000" dirty="0">
                <a:latin typeface="+mn-ea"/>
              </a:rPr>
              <a:t>RPC </a:t>
            </a:r>
            <a:r>
              <a:rPr lang="ko-KR" altLang="en-US" sz="2000" dirty="0">
                <a:latin typeface="+mn-ea"/>
              </a:rPr>
              <a:t>목록은 </a:t>
            </a:r>
            <a:r>
              <a:rPr lang="en-US" altLang="ko-KR" sz="2000" dirty="0" err="1">
                <a:latin typeface="+mn-ea"/>
              </a:rPr>
              <a:t>PhotonServerSettings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를 통해서 저장되고 관리</a:t>
            </a:r>
            <a:endParaRPr lang="en-US" altLang="ko-KR" sz="20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81101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Photon RPC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90269B-22E7-2777-882B-99313D725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38" y="1359041"/>
            <a:ext cx="9459645" cy="14670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2E0B432-C120-3A5D-606A-3ACF5248F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38" y="3212641"/>
            <a:ext cx="9535856" cy="8192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8A610FD-8908-F568-EDCF-C052E7864A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544" y="4327227"/>
            <a:ext cx="9497750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530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Photon RPC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+mn-ea"/>
              </a:rPr>
              <a:t>RPC</a:t>
            </a:r>
            <a:r>
              <a:rPr lang="ko-KR" altLang="en-US" sz="2400" b="1" dirty="0">
                <a:latin typeface="+mn-ea"/>
              </a:rPr>
              <a:t>의 타이밍과 로딩 레벨</a:t>
            </a:r>
            <a:endParaRPr lang="en-US" altLang="ko-KR" sz="2400" b="1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RPC</a:t>
            </a:r>
            <a:r>
              <a:rPr lang="ko-KR" altLang="en-US" sz="2000" dirty="0">
                <a:latin typeface="+mn-ea"/>
              </a:rPr>
              <a:t>는 특정 </a:t>
            </a:r>
            <a:r>
              <a:rPr lang="en-US" altLang="ko-KR" sz="2000" dirty="0" err="1">
                <a:latin typeface="+mn-ea"/>
              </a:rPr>
              <a:t>PhotonViews</a:t>
            </a:r>
            <a:r>
              <a:rPr lang="ko-KR" altLang="en-US" sz="2000" dirty="0">
                <a:latin typeface="+mn-ea"/>
              </a:rPr>
              <a:t>에서 호출 되며 </a:t>
            </a:r>
            <a:r>
              <a:rPr lang="ko-KR" altLang="en-US" sz="2000" dirty="0" err="1">
                <a:latin typeface="+mn-ea"/>
              </a:rPr>
              <a:t>수신측에서</a:t>
            </a:r>
            <a:r>
              <a:rPr lang="ko-KR" altLang="en-US" sz="2000" dirty="0">
                <a:latin typeface="+mn-ea"/>
              </a:rPr>
              <a:t> 매칭되는 하나의 클라이언트가 목표 지점</a:t>
            </a:r>
            <a:br>
              <a:rPr lang="en-US" altLang="ko-KR" sz="2000" dirty="0">
                <a:latin typeface="+mn-ea"/>
              </a:rPr>
            </a:br>
            <a:r>
              <a:rPr lang="ko-KR" altLang="en-US" sz="2000" dirty="0">
                <a:latin typeface="+mn-ea"/>
              </a:rPr>
              <a:t>만약 원격 클라이언트가 로드되지 않았거나 아직 매칭되는 </a:t>
            </a:r>
            <a:r>
              <a:rPr lang="en-US" altLang="ko-KR" sz="2000" dirty="0" err="1">
                <a:latin typeface="+mn-ea"/>
              </a:rPr>
              <a:t>PhotonView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생성을 하지 못했으면 </a:t>
            </a:r>
            <a:r>
              <a:rPr lang="en-US" altLang="ko-KR" sz="2000" dirty="0">
                <a:latin typeface="+mn-ea"/>
              </a:rPr>
              <a:t>RPC </a:t>
            </a:r>
            <a:r>
              <a:rPr lang="ko-KR" altLang="en-US" sz="2000" dirty="0">
                <a:latin typeface="+mn-ea"/>
              </a:rPr>
              <a:t>는 손실</a:t>
            </a:r>
            <a:endParaRPr lang="en-US" altLang="ko-KR" sz="20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RPC </a:t>
            </a:r>
            <a:r>
              <a:rPr lang="ko-KR" altLang="en-US" sz="2000" dirty="0">
                <a:latin typeface="+mn-ea"/>
              </a:rPr>
              <a:t>손실에 대한 전형적인 원인은 클라이언트가 새로운 신</a:t>
            </a:r>
            <a:r>
              <a:rPr lang="en-US" altLang="ko-KR" sz="2000" dirty="0">
                <a:latin typeface="+mn-ea"/>
              </a:rPr>
              <a:t>(scene)</a:t>
            </a:r>
            <a:r>
              <a:rPr lang="ko-KR" altLang="en-US" sz="2000" dirty="0">
                <a:latin typeface="+mn-ea"/>
              </a:rPr>
              <a:t>을 로드 할 때</a:t>
            </a:r>
            <a:br>
              <a:rPr lang="en-US" altLang="ko-KR" sz="2000" dirty="0">
                <a:latin typeface="+mn-ea"/>
              </a:rPr>
            </a:br>
            <a:r>
              <a:rPr lang="ko-KR" altLang="en-US" sz="2000" dirty="0">
                <a:latin typeface="+mn-ea"/>
              </a:rPr>
              <a:t>접속 전에 </a:t>
            </a:r>
            <a:r>
              <a:rPr lang="en-US" altLang="ko-KR" sz="2000" dirty="0" err="1">
                <a:latin typeface="+mn-ea"/>
              </a:rPr>
              <a:t>PhotonNetwork.automaticallySyncScene</a:t>
            </a:r>
            <a:r>
              <a:rPr lang="en-US" altLang="ko-KR" sz="2000" dirty="0">
                <a:latin typeface="+mn-ea"/>
              </a:rPr>
              <a:t> = true </a:t>
            </a:r>
            <a:r>
              <a:rPr lang="ko-KR" altLang="en-US" sz="2000" dirty="0">
                <a:latin typeface="+mn-ea"/>
              </a:rPr>
              <a:t>로 설정하고 룸의 마스터 클라이언트에게 </a:t>
            </a:r>
            <a:r>
              <a:rPr lang="en-US" altLang="ko-KR" sz="2000" dirty="0" err="1">
                <a:latin typeface="+mn-ea"/>
              </a:rPr>
              <a:t>PhotonNetwork.LoadLevel</a:t>
            </a:r>
            <a:r>
              <a:rPr lang="en-US" altLang="ko-KR" sz="2000" dirty="0">
                <a:latin typeface="+mn-ea"/>
              </a:rPr>
              <a:t>() </a:t>
            </a:r>
            <a:r>
              <a:rPr lang="ko-KR" altLang="en-US" sz="2000" dirty="0">
                <a:latin typeface="+mn-ea"/>
              </a:rPr>
              <a:t>를 사용</a:t>
            </a:r>
            <a:endParaRPr lang="en-US" altLang="ko-KR" sz="20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0061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249314" cy="2852737"/>
          </a:xfrm>
        </p:spPr>
        <p:txBody>
          <a:bodyPr/>
          <a:lstStyle/>
          <a:p>
            <a:r>
              <a:rPr lang="en-US" altLang="ko-KR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Photon </a:t>
            </a:r>
            <a:r>
              <a:rPr lang="ko-KR" altLang="en-US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오브젝트 생성</a:t>
            </a:r>
            <a:r>
              <a:rPr lang="en-US" altLang="ko-KR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삭제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9807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Photon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오브젝트 생성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삭제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7421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 오브젝트의 생명주기 관리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Instantiate</a:t>
            </a:r>
            <a:b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객체를 생성하기 위해서는 유니티의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Instantiate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대신 </a:t>
            </a: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PhotonNetwork.Instantiate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사용</a:t>
            </a:r>
            <a:b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PUN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은 내부적으로 </a:t>
            </a: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PhotonNetwork.PrefabPool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GameObject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가져와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네트워크용으로 설정하고 사용</a:t>
            </a:r>
            <a:b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모든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프리팹은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PhotonView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컴포넌트가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있어야됨</a:t>
            </a:r>
            <a:b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Resources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폴더에서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프리팹을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로드하고 나중에 </a:t>
            </a: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GameObject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파괴하는 </a:t>
            </a: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DefaultPool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사용</a:t>
            </a:r>
            <a:b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좀 더 복잡한 </a:t>
            </a: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IPunPrefabPool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구현은 파괴할 때 객체를 반환할 수 있고 인스턴스 생성에 재사용할 수 있음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이런 경우에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GameObjects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Instantiate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실제 생성되지 않으며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의미는 이러한 경우에 있어 유니티가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Start()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호출하지 않는다는 의미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b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이로 인하여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게임 객체들에 있는 스크립트들은 </a:t>
            </a: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OnEnable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OnDisable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반드시 구현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Destroy</a:t>
            </a: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33491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Photon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오브젝트 생성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삭제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 오브젝트의 생명주기 관리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8F49A3-FB87-088E-4879-77578FE1B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86" y="1825526"/>
            <a:ext cx="11326806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996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Photon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오브젝트 생성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삭제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 오브젝트의 생명주기 관리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459C7D-C132-A14E-4D6A-0FC98638F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63" y="1673068"/>
            <a:ext cx="11364911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01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코로나 유의 사항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89A7C79-E5D6-455A-82BF-5E31B3238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CDD423-3F97-4D53-BB9B-68DE1DE2AD96}"/>
              </a:ext>
            </a:extLst>
          </p:cNvPr>
          <p:cNvSpPr txBox="1"/>
          <p:nvPr/>
        </p:nvSpPr>
        <p:spPr>
          <a:xfrm>
            <a:off x="403412" y="1413063"/>
            <a:ext cx="1178858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200" b="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코로나</a:t>
            </a:r>
            <a:r>
              <a:rPr lang="en-US" altLang="ko-KR" sz="3200" b="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19 </a:t>
            </a:r>
            <a:r>
              <a:rPr lang="ko-KR" altLang="en-US" sz="3200" b="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관련 행동수칙</a:t>
            </a:r>
            <a:endParaRPr lang="en-US" altLang="ko-KR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sz="2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https://www.ck.ac.kr/archives/169396</a:t>
            </a:r>
            <a:endParaRPr lang="en-US" altLang="ko-KR" sz="24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3200" i="0" u="none" strike="noStrike" dirty="0">
                <a:effectLst/>
                <a:latin typeface="+mn-ea"/>
              </a:rPr>
              <a:t>2022</a:t>
            </a:r>
            <a:r>
              <a:rPr lang="ko-KR" altLang="en-US" sz="3200" i="0" u="none" strike="noStrike" dirty="0">
                <a:effectLst/>
                <a:latin typeface="+mn-ea"/>
              </a:rPr>
              <a:t>학년도 </a:t>
            </a:r>
            <a:r>
              <a:rPr lang="en-US" altLang="ko-KR" sz="3200" i="0" u="none" strike="noStrike" dirty="0">
                <a:effectLst/>
                <a:latin typeface="+mn-ea"/>
              </a:rPr>
              <a:t>1</a:t>
            </a:r>
            <a:r>
              <a:rPr lang="ko-KR" altLang="en-US" sz="3200" i="0" u="none" strike="noStrike" dirty="0">
                <a:effectLst/>
                <a:latin typeface="+mn-ea"/>
              </a:rPr>
              <a:t>학기 코로나</a:t>
            </a:r>
            <a:r>
              <a:rPr lang="en-US" altLang="ko-KR" sz="3200" i="0" u="none" strike="noStrike" dirty="0">
                <a:effectLst/>
                <a:latin typeface="+mn-ea"/>
              </a:rPr>
              <a:t>19 </a:t>
            </a:r>
            <a:r>
              <a:rPr lang="ko-KR" altLang="en-US" sz="3200" i="0" u="none" strike="noStrike" dirty="0">
                <a:effectLst/>
                <a:latin typeface="+mn-ea"/>
              </a:rPr>
              <a:t>감염예방 관리 계획 및 대학 자체 감염예방 관리 지침 </a:t>
            </a:r>
            <a:r>
              <a:rPr lang="en-US" altLang="ko-KR" sz="3200" i="0" u="none" strike="noStrike" dirty="0">
                <a:effectLst/>
                <a:latin typeface="+mn-ea"/>
              </a:rPr>
              <a:t>4</a:t>
            </a:r>
            <a:r>
              <a:rPr lang="ko-KR" altLang="en-US" sz="3200" i="0" u="none" strike="noStrike" dirty="0">
                <a:effectLst/>
                <a:latin typeface="+mn-ea"/>
              </a:rPr>
              <a:t>판 안내</a:t>
            </a:r>
            <a:endParaRPr lang="en-US" altLang="ko-KR" sz="3200" i="0" u="none" strike="noStrike" dirty="0">
              <a:effectLst/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800" b="1" dirty="0">
              <a:ea typeface="나눔고딕" panose="020D0604000000000000" pitchFamily="50" charset="-127"/>
            </a:endParaRPr>
          </a:p>
          <a:p>
            <a:pPr lvl="1"/>
            <a:r>
              <a:rPr lang="en-US" altLang="ko-KR" sz="2400" dirty="0">
                <a:ea typeface="나눔고딕" panose="020D0604000000000000" pitchFamily="50" charset="-127"/>
                <a:hlinkClick r:id="rId4"/>
              </a:rPr>
              <a:t>https://www.ck.ac.kr/archives/181956</a:t>
            </a:r>
            <a:endParaRPr lang="en-US" altLang="ko-KR" sz="2400" dirty="0">
              <a:ea typeface="나눔고딕" panose="020D0604000000000000" pitchFamily="50" charset="-127"/>
            </a:endParaRPr>
          </a:p>
          <a:p>
            <a:pPr lvl="1"/>
            <a:endParaRPr lang="en-US" altLang="ko-KR" sz="2400" dirty="0"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3200" dirty="0">
                <a:latin typeface="+mn-ea"/>
              </a:rPr>
              <a:t>등교</a:t>
            </a:r>
            <a:r>
              <a:rPr lang="en-US" altLang="ko-KR" sz="3200" dirty="0">
                <a:latin typeface="+mn-ea"/>
              </a:rPr>
              <a:t>(</a:t>
            </a:r>
            <a:r>
              <a:rPr lang="ko-KR" altLang="en-US" sz="3200" dirty="0">
                <a:latin typeface="+mn-ea"/>
              </a:rPr>
              <a:t>출근</a:t>
            </a:r>
            <a:r>
              <a:rPr lang="en-US" altLang="ko-KR" sz="3200" dirty="0">
                <a:latin typeface="+mn-ea"/>
              </a:rPr>
              <a:t>) </a:t>
            </a:r>
            <a:r>
              <a:rPr lang="ko-KR" altLang="en-US" sz="3200" dirty="0">
                <a:latin typeface="+mn-ea"/>
              </a:rPr>
              <a:t>중지 기준 및 행동요령 변경 안내</a:t>
            </a:r>
            <a:r>
              <a:rPr lang="en-US" altLang="ko-KR" sz="2400" dirty="0">
                <a:ea typeface="나눔고딕" panose="020D0604000000000000" pitchFamily="50" charset="-127"/>
              </a:rPr>
              <a:t> </a:t>
            </a:r>
            <a:r>
              <a:rPr lang="en-US" altLang="ko-KR" sz="2400" dirty="0">
                <a:ea typeface="나눔고딕" panose="020D0604000000000000" pitchFamily="50" charset="-127"/>
                <a:hlinkClick r:id="rId5"/>
              </a:rPr>
              <a:t>https://www.ck.ac.kr/archives/182863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49302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249314" cy="2852737"/>
          </a:xfrm>
        </p:spPr>
        <p:txBody>
          <a:bodyPr/>
          <a:lstStyle/>
          <a:p>
            <a:r>
              <a:rPr lang="ko-KR" altLang="en-US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</a:t>
            </a:r>
            <a:r>
              <a:rPr lang="en-US" altLang="ko-KR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Player, Follow Cam</a:t>
            </a:r>
            <a:endParaRPr lang="ko-KR" altLang="en-US" sz="6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60625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Player, Follow Cam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Player Character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DCFE35B-CA31-AF7E-F525-604F31A11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51" y="1732695"/>
            <a:ext cx="3124636" cy="4667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06CE236-E5FF-88E5-BADC-1623772D9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549" y="1732695"/>
            <a:ext cx="3324689" cy="21434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5D2903C-DBD5-B2FA-3063-057F54E44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3101" y="1732695"/>
            <a:ext cx="3381847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651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Player, Follow Cam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26571" y="1004464"/>
            <a:ext cx="1153885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CameraSetup</a:t>
            </a:r>
            <a:b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시네머신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가상 카메라가 로컬 플레이어만 추적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PlayerInput</a:t>
            </a:r>
            <a:b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로컬 플레이어 캐릭터인 경우에만 사용자 입력 감지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(CK)</a:t>
            </a:r>
            <a:r>
              <a:rPr lang="en-US" altLang="ko-KR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PlayerMovement</a:t>
            </a:r>
            <a:b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로컬 플레이어 캐릭터인 경우에만 이동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회전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PlayerShooter</a:t>
            </a:r>
            <a:b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로컬 플레이어 캐릭터인 경우에만 사격 및 탄알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UI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갱신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LivingEntity</a:t>
            </a:r>
            <a:b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호스트에서만 체력 관리와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대미지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처리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(RPC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이용 동기화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PlayerHealth</a:t>
            </a:r>
            <a:b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리스폰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기능 추가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체력 아이템 호스트에서만 사용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(RPC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이용 동기화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Gun</a:t>
            </a:r>
            <a:b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실제 사격 처리 부분을 호스트에서만 실행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상태 동기화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(RPC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이용 동기화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12099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Player, Follow Cam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CameraSetup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60E4E4-AAB3-8669-9693-32FD59FD7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23" y="1542168"/>
            <a:ext cx="6211167" cy="8478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824D5F4-9B7D-83F1-2311-048AAC38A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23" y="2539875"/>
            <a:ext cx="3315163" cy="5144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786BFCB-D56E-F6A2-9A24-362B2792E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681" y="3054297"/>
            <a:ext cx="5010849" cy="25340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4B6964E-16B5-D7B7-1792-8E27E8B38B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258" y="5530523"/>
            <a:ext cx="485843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735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Player, Follow Cam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PlayerInput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29E68F-8E68-093A-0CEB-43C5C7100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34" y="1634787"/>
            <a:ext cx="5906324" cy="318179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368DCA2-1CAF-D9C0-8E85-7C7A8EE8F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2360" y="1634787"/>
            <a:ext cx="6011114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952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Player, Follow Cam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PlayerMovement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0A3665-162C-2329-EB00-EDAE243E3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8" y="1667046"/>
            <a:ext cx="6020640" cy="38867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B2EE4C9-DEE1-7842-EBCA-307686363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563" y="1667046"/>
            <a:ext cx="5801535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097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Player, Follow Cam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PlayerShooter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E252CBB-08B7-99E5-2423-3F58A8ABD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34" y="1596758"/>
            <a:ext cx="5934903" cy="392484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C2EA514-BA7A-FA3F-8536-F55302E107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192"/>
          <a:stretch/>
        </p:blipFill>
        <p:spPr>
          <a:xfrm>
            <a:off x="6484690" y="1596758"/>
            <a:ext cx="5631228" cy="492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697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Player, Follow Cam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LivingEntity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4D47BD-A313-042E-0B85-3CE33B934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34" y="1596758"/>
            <a:ext cx="5906324" cy="23244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22B9268-C126-C2F6-FDE5-1495C7818C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65" b="2939"/>
          <a:stretch/>
        </p:blipFill>
        <p:spPr>
          <a:xfrm>
            <a:off x="525744" y="3892745"/>
            <a:ext cx="4420217" cy="262863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10D5B35-B379-054A-00D7-855BA64989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4690" y="1791039"/>
            <a:ext cx="5544324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703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Player, Follow Cam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LivingEntity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CEC7885-AF10-2375-B724-845C4ECA9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19" y="1825526"/>
            <a:ext cx="5325218" cy="8097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DE6A5DB-8B15-2C8E-B80E-D0FA7B84BA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51"/>
          <a:stretch/>
        </p:blipFill>
        <p:spPr>
          <a:xfrm>
            <a:off x="416376" y="2672861"/>
            <a:ext cx="4925112" cy="351154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7024F76-A497-ACEC-FFF7-3058434BC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5773" y="1596758"/>
            <a:ext cx="6049219" cy="24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602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Player, Follow Cam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PlayerHealth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715DE7-F638-BBCB-76AF-C30E88B3F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92" y="1557253"/>
            <a:ext cx="6077798" cy="25435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3B1C3D6-05C8-396C-A014-A8C30B1C7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00" y="4305245"/>
            <a:ext cx="3572374" cy="19910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FFA4CDC-0E5B-0B04-B8F9-87F8855AC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4636" y="1135093"/>
            <a:ext cx="4153480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084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온라인 수업 저작권 유의 사항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01702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Player, Follow Cam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PlayerHealth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4CC0CD-DCF2-7E43-C674-1394B6AB8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58" y="1596758"/>
            <a:ext cx="3334215" cy="9240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C5A27C0-EFE4-1B0A-9ED9-5F1A118762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50"/>
          <a:stretch/>
        </p:blipFill>
        <p:spPr>
          <a:xfrm>
            <a:off x="723150" y="2403928"/>
            <a:ext cx="5372850" cy="410745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56E6A7F-678B-9CDB-20AE-A4414A7890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9518" y="1596758"/>
            <a:ext cx="5782482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9355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Player, Follow Cam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Gun</a:t>
            </a: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315744-7091-EEC1-2E32-C8CA3D3CC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82" y="1825526"/>
            <a:ext cx="3142140" cy="341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3562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Player, Follow Cam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Gun</a:t>
            </a: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7C0A68C-C1B4-6424-9BA8-C258C7A5F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34" y="1596758"/>
            <a:ext cx="5915851" cy="42677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B30BA7D-91A3-34F8-0BEF-F96BD7DF4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223" y="1596758"/>
            <a:ext cx="3086531" cy="15623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0BB986E-7CBA-E7ED-8120-B836D747A9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7847" y="2959342"/>
            <a:ext cx="3762900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603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Player, Follow Cam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Gun</a:t>
            </a: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8D8CAB-2C91-A6F1-EC2E-CCE7378D6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72" y="1720330"/>
            <a:ext cx="4477375" cy="42011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49715E1-AAAC-0A87-50C3-18D9CFD6B4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40"/>
          <a:stretch/>
        </p:blipFill>
        <p:spPr>
          <a:xfrm>
            <a:off x="6404303" y="1055077"/>
            <a:ext cx="4048690" cy="95876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AE22028-627D-4D2B-DA95-8BB1E9E5A8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077" y="2069392"/>
            <a:ext cx="4172532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580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Player, Follow Cam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Gun</a:t>
            </a: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4C6304-76C5-C224-59F6-D8E33EA29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34" y="1825526"/>
            <a:ext cx="6363588" cy="40201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DA91BC0-8720-33F7-152F-CC7002A9E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752" y="1596758"/>
            <a:ext cx="5830114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929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Player, Follow Cam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Gun</a:t>
            </a: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A97179-D0F8-F65A-CABD-1C5455DE7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82" y="1647559"/>
            <a:ext cx="9590628" cy="265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926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Player, Follow Cam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56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GameManager</a:t>
            </a:r>
            <a:b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플레이어 캐릭터 생성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점수 동기화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룸 나가기 구현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B7ECC4-0C18-DD10-9E3E-DB1070FD8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78" y="2273866"/>
            <a:ext cx="2791215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642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Player, Follow Cam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GameManager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A933715-F13E-2A62-36F7-8CC7BFFBC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34" y="1664691"/>
            <a:ext cx="5973009" cy="40582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CDB078A-36C8-0E82-BACE-2C3E44FF1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143" y="1664691"/>
            <a:ext cx="5334744" cy="209579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8B79B46-317A-31C9-8D5A-C726E38276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095"/>
          <a:stretch/>
        </p:blipFill>
        <p:spPr>
          <a:xfrm>
            <a:off x="6339143" y="3759395"/>
            <a:ext cx="5887272" cy="267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5790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Player, Follow Cam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58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GameManager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9E0A1C-F309-8EB3-BA67-11D61CA5A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34" y="1757306"/>
            <a:ext cx="5449060" cy="46869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C328F64-F760-D13D-C415-F923CBB3B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690" y="1365925"/>
            <a:ext cx="4686954" cy="100026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A91E291-A6B7-124F-5097-083C550232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6808" y="2264749"/>
            <a:ext cx="5915851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865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Player, Follow Cam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59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GameManager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26E2B4-8BB3-7F2E-6B6D-51EC16716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34" y="1938127"/>
            <a:ext cx="9031047" cy="270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67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dirty="0"/>
              <a:t>온라인 수업 저작권 유의 사항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89A7C79-E5D6-455A-82BF-5E31B3238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F091FC7-A4E2-4934-98BE-1DE63E87F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816" y="1076972"/>
            <a:ext cx="6114367" cy="530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982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249314" cy="2852737"/>
          </a:xfrm>
        </p:spPr>
        <p:txBody>
          <a:bodyPr/>
          <a:lstStyle/>
          <a:p>
            <a:r>
              <a:rPr lang="ko-KR" altLang="en-US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</a:t>
            </a:r>
            <a:r>
              <a:rPr lang="en-US" altLang="ko-KR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Zombie, Item</a:t>
            </a:r>
            <a:endParaRPr lang="ko-KR" altLang="en-US" sz="6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90580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Zombie, Item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61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Zombie</a:t>
            </a:r>
            <a:b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호스트에서만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경로 계산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추적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공격을 실행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(RPC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이용 동기화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b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위치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회전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 동기화</a:t>
            </a:r>
            <a:endParaRPr lang="en-US" altLang="ko-KR" sz="2000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0C91C7-CE32-FD8F-7E7F-E77D78F3D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68" y="3773584"/>
            <a:ext cx="3181794" cy="21243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FDAD6C-93B9-A865-21EC-85446FC8D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005" y="3768820"/>
            <a:ext cx="3286584" cy="12670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3BCB78B-5905-C68E-D6B3-AFCB92DE9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8862" y="3768820"/>
            <a:ext cx="3343742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139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Zombie, Item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62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Zombie</a:t>
            </a:r>
            <a:endParaRPr lang="en-US" altLang="ko-KR" sz="2000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44D39CD-7D0F-5465-6832-76223E651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34" y="1735793"/>
            <a:ext cx="5858693" cy="38486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C48E364-1647-A59F-ADB4-B7A19A3D4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597" y="1373350"/>
            <a:ext cx="5372850" cy="292458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417C0A1-2DA9-DD1B-2EF0-6DFA3128D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4690" y="4322002"/>
            <a:ext cx="4058216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440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Zombie, Item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63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Zombie</a:t>
            </a:r>
            <a:endParaRPr lang="en-US" altLang="ko-KR" sz="2000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21705E4-2ADA-2F51-FF9B-8F36AACE1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29" y="1738253"/>
            <a:ext cx="5620534" cy="472505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63FDD7C-5B2B-539A-BD78-7E95D2E13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606" y="1365925"/>
            <a:ext cx="3581900" cy="12574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2CF7585-0349-1F9D-560E-28047584F7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434" r="5653"/>
          <a:stretch/>
        </p:blipFill>
        <p:spPr>
          <a:xfrm>
            <a:off x="6256143" y="2623400"/>
            <a:ext cx="5842072" cy="304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585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Zombie, Item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64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ZombieSpawner</a:t>
            </a:r>
            <a:b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네트워크상에서 좀비 생성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남은 좀비 수 동기화</a:t>
            </a:r>
            <a:endParaRPr lang="en-US" altLang="ko-KR" sz="2000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EFFE050-154C-2DA7-B475-E43CD1E59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43" y="2133302"/>
            <a:ext cx="3048425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2342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Zombie, Item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65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ZombieSpawner</a:t>
            </a:r>
            <a:endParaRPr lang="en-US" altLang="ko-KR" sz="2000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D7B481-16FA-745C-0081-7E4EEA519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754324"/>
            <a:ext cx="6030167" cy="37914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B6070EB-43F1-564B-D157-DAF932B85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745" y="1974075"/>
            <a:ext cx="5591955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698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Zombie, Item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66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ZombieSpawner</a:t>
            </a:r>
            <a:endParaRPr lang="en-US" altLang="ko-KR" sz="2000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3605520-5227-F09D-FBC6-0E11837AD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34" y="1744602"/>
            <a:ext cx="5268060" cy="43535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824D935-2369-DFDF-A1C0-B02880898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911" y="1825526"/>
            <a:ext cx="5048955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073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Zombie, Item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67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ZombieSpawner</a:t>
            </a:r>
            <a:endParaRPr lang="en-US" altLang="ko-KR" sz="2000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A51EE84-FCF5-7D6E-23DF-812B517B1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45" y="1689141"/>
            <a:ext cx="5591955" cy="41630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4FD9B37-32EC-8E07-34E6-557A802C1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202" y="1712957"/>
            <a:ext cx="5896798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845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Zombie, Item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68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ZombieSpawner</a:t>
            </a:r>
            <a:endParaRPr lang="en-US" altLang="ko-KR" sz="2000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68F1A9-320C-67B4-D552-28882F20C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34" y="1596758"/>
            <a:ext cx="6096851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2414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Zombie, Item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69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AmmoPack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HealthPack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Coin</a:t>
            </a:r>
            <a:b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모든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클라이언트에서 실행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ItemSpawner</a:t>
            </a:r>
            <a:b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맵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중심에 아이템 생성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호스트에서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b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모든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클라이언트에서 동기화</a:t>
            </a:r>
            <a:endParaRPr lang="en-US" altLang="ko-KR" sz="2000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EE2137-9165-0E76-DC22-8E8875C61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919" y="2452341"/>
            <a:ext cx="3429479" cy="410584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59A67AC-8E85-33BF-0D86-21637516B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364" y="2452341"/>
            <a:ext cx="3296110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12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3B056C-44C1-4398-9843-3D476DE94E04}"/>
              </a:ext>
            </a:extLst>
          </p:cNvPr>
          <p:cNvSpPr txBox="1"/>
          <p:nvPr/>
        </p:nvSpPr>
        <p:spPr>
          <a:xfrm>
            <a:off x="3518895" y="2351162"/>
            <a:ext cx="8064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Photon RPC</a:t>
            </a:r>
            <a:endParaRPr lang="ko-KR" altLang="en-US" sz="3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2231696-325C-4264-BF4F-FC04CBAAC9B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392439" y="985654"/>
            <a:ext cx="6597464" cy="0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9CBB4CE-DBE6-4C9F-A1A7-2138DD99AF64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3392439" y="2048924"/>
            <a:ext cx="6597464" cy="0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8B83ECC-B62C-4756-9878-1EB55CA838D0}"/>
              </a:ext>
            </a:extLst>
          </p:cNvPr>
          <p:cNvCxnSpPr>
            <a:cxnSpLocks/>
          </p:cNvCxnSpPr>
          <p:nvPr/>
        </p:nvCxnSpPr>
        <p:spPr>
          <a:xfrm>
            <a:off x="3392439" y="3112191"/>
            <a:ext cx="6597464" cy="0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62CF2FF-84F1-494F-8675-F4D31B85E577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3040239" y="1308819"/>
            <a:ext cx="0" cy="416939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72AE07-431C-4A1E-8352-8C31FFD83075}"/>
              </a:ext>
            </a:extLst>
          </p:cNvPr>
          <p:cNvSpPr/>
          <p:nvPr/>
        </p:nvSpPr>
        <p:spPr>
          <a:xfrm>
            <a:off x="2688039" y="662488"/>
            <a:ext cx="704400" cy="64633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46CC75B-BCBF-407E-8B99-EA1696338540}"/>
              </a:ext>
            </a:extLst>
          </p:cNvPr>
          <p:cNvSpPr/>
          <p:nvPr/>
        </p:nvSpPr>
        <p:spPr>
          <a:xfrm>
            <a:off x="2688039" y="1725758"/>
            <a:ext cx="704400" cy="64633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2668C34-E3AD-4296-8049-FC52DDD8ACA3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>
            <a:off x="3040239" y="2372089"/>
            <a:ext cx="0" cy="416935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9083D69-AF83-460D-B4FB-43A186D4551E}"/>
              </a:ext>
            </a:extLst>
          </p:cNvPr>
          <p:cNvSpPr/>
          <p:nvPr/>
        </p:nvSpPr>
        <p:spPr>
          <a:xfrm>
            <a:off x="2688039" y="2789024"/>
            <a:ext cx="704400" cy="64633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663B2C-57E7-4366-8971-CCF4062A91A2}"/>
              </a:ext>
            </a:extLst>
          </p:cNvPr>
          <p:cNvSpPr/>
          <p:nvPr/>
        </p:nvSpPr>
        <p:spPr>
          <a:xfrm>
            <a:off x="2688039" y="3852291"/>
            <a:ext cx="704400" cy="64633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9FDE2A6-74E0-4016-8213-000A0FCFE687}"/>
              </a:ext>
            </a:extLst>
          </p:cNvPr>
          <p:cNvCxnSpPr>
            <a:cxnSpLocks/>
          </p:cNvCxnSpPr>
          <p:nvPr/>
        </p:nvCxnSpPr>
        <p:spPr>
          <a:xfrm>
            <a:off x="3040239" y="3435355"/>
            <a:ext cx="0" cy="416935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E4E104-D64C-47EF-B174-0C01E621F6B8}"/>
              </a:ext>
            </a:extLst>
          </p:cNvPr>
          <p:cNvCxnSpPr>
            <a:cxnSpLocks/>
          </p:cNvCxnSpPr>
          <p:nvPr/>
        </p:nvCxnSpPr>
        <p:spPr>
          <a:xfrm>
            <a:off x="3295457" y="4175456"/>
            <a:ext cx="6597464" cy="0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29DC084-B371-4C6A-8F6E-DBA492D1EF27}"/>
              </a:ext>
            </a:extLst>
          </p:cNvPr>
          <p:cNvSpPr txBox="1"/>
          <p:nvPr/>
        </p:nvSpPr>
        <p:spPr>
          <a:xfrm>
            <a:off x="3518895" y="339322"/>
            <a:ext cx="7020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Photon </a:t>
            </a:r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동기화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B5CF7C-F369-C26F-039D-120195A6CFBA}"/>
              </a:ext>
            </a:extLst>
          </p:cNvPr>
          <p:cNvSpPr txBox="1"/>
          <p:nvPr/>
        </p:nvSpPr>
        <p:spPr>
          <a:xfrm>
            <a:off x="3518895" y="3468835"/>
            <a:ext cx="8064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Photon </a:t>
            </a:r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오브젝트 생성</a:t>
            </a:r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삭제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6C9EE5-F4DA-9327-3FA6-6E29DB208696}"/>
              </a:ext>
            </a:extLst>
          </p:cNvPr>
          <p:cNvSpPr txBox="1"/>
          <p:nvPr/>
        </p:nvSpPr>
        <p:spPr>
          <a:xfrm>
            <a:off x="3518895" y="1308818"/>
            <a:ext cx="8064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Photon </a:t>
            </a:r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타입등록</a:t>
            </a:r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(Serialization) </a:t>
            </a:r>
            <a:endParaRPr lang="ko-KR" altLang="en-US" sz="3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F628ACC-EC77-9FA6-C3D1-42A5025F42E5}"/>
              </a:ext>
            </a:extLst>
          </p:cNvPr>
          <p:cNvSpPr/>
          <p:nvPr/>
        </p:nvSpPr>
        <p:spPr>
          <a:xfrm>
            <a:off x="2688039" y="4788309"/>
            <a:ext cx="704400" cy="64633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8084DD9-83B9-C8F3-FFB6-CE87564E2483}"/>
              </a:ext>
            </a:extLst>
          </p:cNvPr>
          <p:cNvCxnSpPr>
            <a:cxnSpLocks/>
          </p:cNvCxnSpPr>
          <p:nvPr/>
        </p:nvCxnSpPr>
        <p:spPr>
          <a:xfrm>
            <a:off x="3040239" y="4371373"/>
            <a:ext cx="0" cy="416935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160EE4D-9363-2E27-28C8-EDF977B51916}"/>
              </a:ext>
            </a:extLst>
          </p:cNvPr>
          <p:cNvCxnSpPr>
            <a:cxnSpLocks/>
          </p:cNvCxnSpPr>
          <p:nvPr/>
        </p:nvCxnSpPr>
        <p:spPr>
          <a:xfrm>
            <a:off x="3295457" y="5111474"/>
            <a:ext cx="6597464" cy="0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1DA4066-C877-E472-2AAD-423652E9E618}"/>
              </a:ext>
            </a:extLst>
          </p:cNvPr>
          <p:cNvSpPr txBox="1"/>
          <p:nvPr/>
        </p:nvSpPr>
        <p:spPr>
          <a:xfrm>
            <a:off x="3518895" y="4404853"/>
            <a:ext cx="8064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</a:t>
            </a:r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Player, Follow Cam</a:t>
            </a:r>
            <a:endParaRPr lang="ko-KR" altLang="en-US" sz="3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32C2B65-4FC4-58E1-FF43-D7B00D913913}"/>
              </a:ext>
            </a:extLst>
          </p:cNvPr>
          <p:cNvSpPr/>
          <p:nvPr/>
        </p:nvSpPr>
        <p:spPr>
          <a:xfrm>
            <a:off x="2688039" y="5761360"/>
            <a:ext cx="704400" cy="64633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B010F0-67C9-290A-893D-0101AA3B13F7}"/>
              </a:ext>
            </a:extLst>
          </p:cNvPr>
          <p:cNvCxnSpPr>
            <a:cxnSpLocks/>
          </p:cNvCxnSpPr>
          <p:nvPr/>
        </p:nvCxnSpPr>
        <p:spPr>
          <a:xfrm>
            <a:off x="3040239" y="5344424"/>
            <a:ext cx="0" cy="416935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9925EF2-39D9-6F2F-0714-9486DE737D55}"/>
              </a:ext>
            </a:extLst>
          </p:cNvPr>
          <p:cNvCxnSpPr>
            <a:cxnSpLocks/>
          </p:cNvCxnSpPr>
          <p:nvPr/>
        </p:nvCxnSpPr>
        <p:spPr>
          <a:xfrm>
            <a:off x="3295457" y="6084525"/>
            <a:ext cx="6597464" cy="0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8A31F6C-A60C-F324-6576-A01A6CFAD08C}"/>
              </a:ext>
            </a:extLst>
          </p:cNvPr>
          <p:cNvSpPr txBox="1"/>
          <p:nvPr/>
        </p:nvSpPr>
        <p:spPr>
          <a:xfrm>
            <a:off x="3518895" y="5377904"/>
            <a:ext cx="8064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</a:t>
            </a:r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Zombie, Item</a:t>
            </a:r>
            <a:endParaRPr lang="ko-KR" altLang="en-US" sz="3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59750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Zombie, Item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70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AmmoPack</a:t>
            </a:r>
            <a:endParaRPr lang="en-US" altLang="ko-KR" sz="2000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08E375-3ADF-D6C0-638F-926E6FC2E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34" y="1647753"/>
            <a:ext cx="6011114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3950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Zombie, Item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71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HealthPack</a:t>
            </a:r>
            <a:endParaRPr lang="en-US" altLang="ko-KR" sz="2000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232FED-B3D9-6131-7472-7112D0A8C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88" y="1690621"/>
            <a:ext cx="5896798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7046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Zombie, Item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72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Coin</a:t>
            </a:r>
            <a:endParaRPr lang="en-US" altLang="ko-KR" sz="2000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5F1B46-E31A-5512-AC2F-6EB18AB7D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34" y="1771821"/>
            <a:ext cx="5877745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010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Zombie, Item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73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ItemSpawner</a:t>
            </a:r>
            <a:endParaRPr lang="en-US" altLang="ko-KR" sz="2000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568AEEF-8B5D-0457-AF9F-307D7CF4A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34" y="1596758"/>
            <a:ext cx="5934903" cy="43916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88037BE-72EC-B6A1-F1D4-30A698B28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690" y="1908376"/>
            <a:ext cx="5229955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8063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Zombie, Item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74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ItemSpawner</a:t>
            </a:r>
            <a:endParaRPr lang="en-US" altLang="ko-KR" sz="2000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D86632-6A72-E201-16BF-43AB08D87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34" y="1924493"/>
            <a:ext cx="5477639" cy="41344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C99F127-0704-8139-AC4D-F1C14E74F2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740"/>
          <a:stretch/>
        </p:blipFill>
        <p:spPr>
          <a:xfrm>
            <a:off x="5972037" y="2212118"/>
            <a:ext cx="6106082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595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Zombie, Item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75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948014-0031-A57A-0653-E451F16B6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59" y="1373593"/>
            <a:ext cx="4791744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325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249314" cy="2852737"/>
          </a:xfrm>
        </p:spPr>
        <p:txBody>
          <a:bodyPr/>
          <a:lstStyle/>
          <a:p>
            <a:r>
              <a:rPr lang="en-US" altLang="ko-KR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Photon </a:t>
            </a:r>
            <a:r>
              <a:rPr lang="ko-KR" altLang="en-US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동기화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652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Photon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동기화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PhotonView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네트워크를 통해 동기화될 모든 게임 오브젝트는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Photon View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컴포넌트를 가져야함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 오브젝트에 네트워크상에서 구별 가능한 식별자인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View ID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부여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Observed Components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리스트에 등록된 컴포넌트들의 변화한 수치를 관측하고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네트워크를 넘어서 다른 클라이언트에 전달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로컬과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리모트의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구분 가능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PhotonView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IsMine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IPunObservable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인터페이스를 상속한 컴포넌트 관측 및 동기화 가능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RPC(Remote Procedure Call)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MonoBehaviourPun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상속받으면 </a:t>
            </a: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PhotonView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멤버로 사용할 수 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938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">
      <a:dk1>
        <a:srgbClr val="4F141B"/>
      </a:dk1>
      <a:lt1>
        <a:sysClr val="window" lastClr="FFFFFF"/>
      </a:lt1>
      <a:dk2>
        <a:srgbClr val="9F2936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사용자 지정 1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게임엔진프로그래밍응용.potx" id="{6E233784-B018-46F0-90B0-5EC15C3A8D48}" vid="{DBE94DCB-995E-4630-BC82-85078FFBDC1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68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D6DFF01-0230-4423-8D42-30A6F9295892}">
  <we:reference id="wa104380862" version="1.5.0.0" store="ko-KR" storeType="OMEX"/>
  <we:alternateReferences>
    <we:reference id="wa104380862" version="1.5.0.0" store="WA10438086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13937</TotalTime>
  <Words>2033</Words>
  <Application>Microsoft Office PowerPoint</Application>
  <PresentationFormat>와이드스크린</PresentationFormat>
  <Paragraphs>564</Paragraphs>
  <Slides>75</Slides>
  <Notes>73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79" baseType="lpstr">
      <vt:lpstr>나눔고딕</vt:lpstr>
      <vt:lpstr>Arial</vt:lpstr>
      <vt:lpstr>Wingdings</vt:lpstr>
      <vt:lpstr>Office 테마</vt:lpstr>
      <vt:lpstr>게임엔진프로그래밍응용</vt:lpstr>
      <vt:lpstr>코로나 유의사항</vt:lpstr>
      <vt:lpstr>코로나 유의 사항</vt:lpstr>
      <vt:lpstr>코로나 유의 사항</vt:lpstr>
      <vt:lpstr>온라인 수업 저작권 유의 사항</vt:lpstr>
      <vt:lpstr>온라인 수업 저작권 유의 사항</vt:lpstr>
      <vt:lpstr>PowerPoint 프레젠테이션</vt:lpstr>
      <vt:lpstr>Photon 동기화</vt:lpstr>
      <vt:lpstr>Photon 동기화</vt:lpstr>
      <vt:lpstr>Photon 동기화</vt:lpstr>
      <vt:lpstr>Photon 동기화</vt:lpstr>
      <vt:lpstr>Photon 동기화</vt:lpstr>
      <vt:lpstr>Photon 동기화</vt:lpstr>
      <vt:lpstr>Photon 동기화</vt:lpstr>
      <vt:lpstr>Photon 동기화</vt:lpstr>
      <vt:lpstr>Photon 동기화</vt:lpstr>
      <vt:lpstr>Photon 동기화</vt:lpstr>
      <vt:lpstr>Photon 타입등록(Serialization)</vt:lpstr>
      <vt:lpstr>Photon 타입등록(Serialization)</vt:lpstr>
      <vt:lpstr>Photon 타입등록(Serialization)</vt:lpstr>
      <vt:lpstr>Photon 타입등록(Serialization)</vt:lpstr>
      <vt:lpstr>Photon 타입등록(Serialization)</vt:lpstr>
      <vt:lpstr>Photon 타입등록(Serialization)</vt:lpstr>
      <vt:lpstr>Photon 타입등록(Serialization)</vt:lpstr>
      <vt:lpstr>Photon 타입등록(Serialization)</vt:lpstr>
      <vt:lpstr>Photon 타입등록(Serialization)</vt:lpstr>
      <vt:lpstr>Photon 타입등록(Serialization)</vt:lpstr>
      <vt:lpstr>Photon 타입등록(Serialization)</vt:lpstr>
      <vt:lpstr>Photon 타입등록(Serialization)</vt:lpstr>
      <vt:lpstr>Photon 타입등록(Serialization)</vt:lpstr>
      <vt:lpstr>Photon 타입등록(Serialization)</vt:lpstr>
      <vt:lpstr>Photon RPC</vt:lpstr>
      <vt:lpstr>Photon RPC</vt:lpstr>
      <vt:lpstr>Photon RPC</vt:lpstr>
      <vt:lpstr>Photon RPC</vt:lpstr>
      <vt:lpstr>Photon 오브젝트 생성, 삭제</vt:lpstr>
      <vt:lpstr>Photon 오브젝트 생성, 삭제</vt:lpstr>
      <vt:lpstr>Photon 오브젝트 생성, 삭제</vt:lpstr>
      <vt:lpstr>Photon 오브젝트 생성, 삭제</vt:lpstr>
      <vt:lpstr>네트워크 Player, Follow Cam</vt:lpstr>
      <vt:lpstr>네트워크 Player, Follow Cam</vt:lpstr>
      <vt:lpstr>네트워크 Player, Follow Cam</vt:lpstr>
      <vt:lpstr>네트워크 Player, Follow Cam</vt:lpstr>
      <vt:lpstr>네트워크 Player, Follow Cam</vt:lpstr>
      <vt:lpstr>네트워크 Player, Follow Cam</vt:lpstr>
      <vt:lpstr>네트워크 Player, Follow Cam</vt:lpstr>
      <vt:lpstr>네트워크 Player, Follow Cam</vt:lpstr>
      <vt:lpstr>네트워크 Player, Follow Cam</vt:lpstr>
      <vt:lpstr>네트워크 Player, Follow Cam</vt:lpstr>
      <vt:lpstr>네트워크 Player, Follow Cam</vt:lpstr>
      <vt:lpstr>네트워크 Player, Follow Cam</vt:lpstr>
      <vt:lpstr>네트워크 Player, Follow Cam</vt:lpstr>
      <vt:lpstr>네트워크 Player, Follow Cam</vt:lpstr>
      <vt:lpstr>네트워크 Player, Follow Cam</vt:lpstr>
      <vt:lpstr>네트워크 Player, Follow Cam</vt:lpstr>
      <vt:lpstr>네트워크 Player, Follow Cam</vt:lpstr>
      <vt:lpstr>네트워크 Player, Follow Cam</vt:lpstr>
      <vt:lpstr>네트워크 Player, Follow Cam</vt:lpstr>
      <vt:lpstr>네트워크 Player, Follow Cam</vt:lpstr>
      <vt:lpstr>네트워크 Zombie, Item</vt:lpstr>
      <vt:lpstr>네트워크 Zombie, Item</vt:lpstr>
      <vt:lpstr>네트워크 Zombie, Item</vt:lpstr>
      <vt:lpstr>네트워크 Zombie, Item</vt:lpstr>
      <vt:lpstr>네트워크 Zombie, Item</vt:lpstr>
      <vt:lpstr>네트워크 Zombie, Item</vt:lpstr>
      <vt:lpstr>네트워크 Zombie, Item</vt:lpstr>
      <vt:lpstr>네트워크 Zombie, Item</vt:lpstr>
      <vt:lpstr>네트워크 Zombie, Item</vt:lpstr>
      <vt:lpstr>네트워크 Zombie, Item</vt:lpstr>
      <vt:lpstr>네트워크 Zombie, Item</vt:lpstr>
      <vt:lpstr>네트워크 Zombie, Item</vt:lpstr>
      <vt:lpstr>네트워크 Zombie, Item</vt:lpstr>
      <vt:lpstr>네트워크 Zombie, Item</vt:lpstr>
      <vt:lpstr>네트워크 Zombie, Item</vt:lpstr>
      <vt:lpstr>네트워크 Zombie, Item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위정아</dc:creator>
  <cp:lastModifiedBy>반경진</cp:lastModifiedBy>
  <cp:revision>1245</cp:revision>
  <dcterms:created xsi:type="dcterms:W3CDTF">2019-01-31T17:37:45Z</dcterms:created>
  <dcterms:modified xsi:type="dcterms:W3CDTF">2022-06-06T15:20:14Z</dcterms:modified>
</cp:coreProperties>
</file>